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Palanquin Dark"/>
      <p:regular r:id="rId40"/>
      <p:bold r:id="rId41"/>
    </p:embeddedFont>
    <p:embeddedFont>
      <p:font typeface="Orbitron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lanquinDark-regular.fntdata"/><Relationship Id="rId20" Type="http://schemas.openxmlformats.org/officeDocument/2006/relationships/slide" Target="slides/slide15.xml"/><Relationship Id="rId42" Type="http://schemas.openxmlformats.org/officeDocument/2006/relationships/font" Target="fonts/Orbitron-regular.fntdata"/><Relationship Id="rId41" Type="http://schemas.openxmlformats.org/officeDocument/2006/relationships/font" Target="fonts/PalanquinDark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rbitron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RobotoMedium-bold.fntdata"/><Relationship Id="rId14" Type="http://schemas.openxmlformats.org/officeDocument/2006/relationships/slide" Target="slides/slide9.xml"/><Relationship Id="rId36" Type="http://schemas.openxmlformats.org/officeDocument/2006/relationships/font" Target="fonts/RobotoMedium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442d1375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442d1375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446767358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446767358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45165ba0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45165ba0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45165ba0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45165ba0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446767358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446767358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446767358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446767358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446767358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446767358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446767358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446767358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446767358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446767358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44d5c79d8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44d5c79d8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446767358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446767358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442d13751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442d13751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446767358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446767358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442d13751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442d13751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442d13751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442d13751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442d13751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442d13751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442d13751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442d13751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45c32b919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245c32b919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442d13751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442d13751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442d13751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442d13751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442d13751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442d1375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45acb9e2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45acb9e2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45165ba04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45165ba04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45c32b91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45c32b91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446767358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446767358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442d13751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442d1375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05" cy="4516379"/>
            <a:chOff x="-1901322" y="-611430"/>
            <a:chExt cx="4544205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08" y="348498"/>
              <a:ext cx="801674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935"/>
            <a:ext cx="7542224" cy="7636707"/>
            <a:chOff x="5482300" y="-1150135"/>
            <a:chExt cx="7542224" cy="7636707"/>
          </a:xfrm>
        </p:grpSpPr>
        <p:sp>
          <p:nvSpPr>
            <p:cNvPr id="30" name="Google Shape;30;p2"/>
            <p:cNvSpPr/>
            <p:nvPr/>
          </p:nvSpPr>
          <p:spPr>
            <a:xfrm flipH="1" rot="10800000">
              <a:off x="6369828" y="-1150135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flipH="1" rot="10800000">
              <a:off x="6016447" y="1621809"/>
              <a:ext cx="2553117" cy="3705594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flipH="1" rot="10800000">
              <a:off x="7424539" y="4645073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2"/>
          <p:cNvSpPr txBox="1"/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-2489366" y="-3322835"/>
            <a:ext cx="14122731" cy="9293154"/>
            <a:chOff x="-2489366" y="-3322835"/>
            <a:chExt cx="14122731" cy="9293154"/>
          </a:xfrm>
        </p:grpSpPr>
        <p:grpSp>
          <p:nvGrpSpPr>
            <p:cNvPr id="299" name="Google Shape;299;p11"/>
            <p:cNvGrpSpPr/>
            <p:nvPr/>
          </p:nvGrpSpPr>
          <p:grpSpPr>
            <a:xfrm>
              <a:off x="4466625" y="-2619399"/>
              <a:ext cx="7166740" cy="6435526"/>
              <a:chOff x="4294391" y="-2619399"/>
              <a:chExt cx="7166740" cy="6435526"/>
            </a:xfrm>
          </p:grpSpPr>
          <p:sp>
            <p:nvSpPr>
              <p:cNvPr id="300" name="Google Shape;300;p11"/>
              <p:cNvSpPr/>
              <p:nvPr/>
            </p:nvSpPr>
            <p:spPr>
              <a:xfrm>
                <a:off x="4294391" y="-2619399"/>
                <a:ext cx="7166740" cy="6435526"/>
              </a:xfrm>
              <a:custGeom>
                <a:rect b="b" l="l" r="r" t="t"/>
                <a:pathLst>
                  <a:path extrusionOk="0" h="64222" w="71519">
                    <a:moveTo>
                      <a:pt x="160" y="0"/>
                    </a:moveTo>
                    <a:lnTo>
                      <a:pt x="0" y="160"/>
                    </a:lnTo>
                    <a:lnTo>
                      <a:pt x="26919" y="27079"/>
                    </a:lnTo>
                    <a:lnTo>
                      <a:pt x="26919" y="27956"/>
                    </a:lnTo>
                    <a:lnTo>
                      <a:pt x="30762" y="31798"/>
                    </a:lnTo>
                    <a:lnTo>
                      <a:pt x="32743" y="31798"/>
                    </a:lnTo>
                    <a:lnTo>
                      <a:pt x="38031" y="37086"/>
                    </a:lnTo>
                    <a:lnTo>
                      <a:pt x="44224" y="37086"/>
                    </a:lnTo>
                    <a:lnTo>
                      <a:pt x="71359" y="64221"/>
                    </a:lnTo>
                    <a:lnTo>
                      <a:pt x="71519" y="64061"/>
                    </a:lnTo>
                    <a:lnTo>
                      <a:pt x="42046" y="34588"/>
                    </a:lnTo>
                    <a:lnTo>
                      <a:pt x="42046" y="33035"/>
                    </a:lnTo>
                    <a:lnTo>
                      <a:pt x="38359" y="29353"/>
                    </a:lnTo>
                    <a:lnTo>
                      <a:pt x="35465" y="29353"/>
                    </a:lnTo>
                    <a:lnTo>
                      <a:pt x="28949" y="22836"/>
                    </a:lnTo>
                    <a:lnTo>
                      <a:pt x="22993" y="2283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1" name="Google Shape;301;p11"/>
              <p:cNvGrpSpPr/>
              <p:nvPr/>
            </p:nvGrpSpPr>
            <p:grpSpPr>
              <a:xfrm>
                <a:off x="6770409" y="691894"/>
                <a:ext cx="618213" cy="306426"/>
                <a:chOff x="5989375" y="1843575"/>
                <a:chExt cx="136525" cy="67675"/>
              </a:xfrm>
            </p:grpSpPr>
            <p:sp>
              <p:nvSpPr>
                <p:cNvPr id="302" name="Google Shape;302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11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11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" name="Google Shape;310;p11"/>
              <p:cNvGrpSpPr/>
              <p:nvPr/>
            </p:nvGrpSpPr>
            <p:grpSpPr>
              <a:xfrm>
                <a:off x="8029896" y="539500"/>
                <a:ext cx="1228886" cy="2188720"/>
                <a:chOff x="8389396" y="1055350"/>
                <a:chExt cx="1228886" cy="2188720"/>
              </a:xfrm>
            </p:grpSpPr>
            <p:sp>
              <p:nvSpPr>
                <p:cNvPr id="311" name="Google Shape;311;p11"/>
                <p:cNvSpPr/>
                <p:nvPr/>
              </p:nvSpPr>
              <p:spPr>
                <a:xfrm>
                  <a:off x="8421616" y="1130946"/>
                  <a:ext cx="1196665" cy="2113124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11"/>
                <p:cNvSpPr/>
                <p:nvPr/>
              </p:nvSpPr>
              <p:spPr>
                <a:xfrm>
                  <a:off x="8389396" y="1055350"/>
                  <a:ext cx="95651" cy="95575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3" name="Google Shape;313;p11"/>
            <p:cNvGrpSpPr/>
            <p:nvPr/>
          </p:nvGrpSpPr>
          <p:grpSpPr>
            <a:xfrm flipH="1" rot="10800000">
              <a:off x="-2489366" y="-3322835"/>
              <a:ext cx="6322114" cy="9196733"/>
              <a:chOff x="-2661600" y="-960635"/>
              <a:chExt cx="6322114" cy="9196733"/>
            </a:xfrm>
          </p:grpSpPr>
          <p:sp>
            <p:nvSpPr>
              <p:cNvPr id="314" name="Google Shape;314;p11"/>
              <p:cNvSpPr/>
              <p:nvPr/>
            </p:nvSpPr>
            <p:spPr>
              <a:xfrm flipH="1" rot="-5400000">
                <a:off x="-717010" y="-412716"/>
                <a:ext cx="3075605" cy="2033485"/>
              </a:xfrm>
              <a:custGeom>
                <a:rect b="b" l="l" r="r" t="t"/>
                <a:pathLst>
                  <a:path extrusionOk="0" h="15904" w="24054">
                    <a:moveTo>
                      <a:pt x="17228" y="0"/>
                    </a:moveTo>
                    <a:lnTo>
                      <a:pt x="9955" y="7274"/>
                    </a:lnTo>
                    <a:lnTo>
                      <a:pt x="6725" y="7274"/>
                    </a:lnTo>
                    <a:lnTo>
                      <a:pt x="2610" y="11384"/>
                    </a:lnTo>
                    <a:lnTo>
                      <a:pt x="2610" y="13298"/>
                    </a:lnTo>
                    <a:lnTo>
                      <a:pt x="0" y="15904"/>
                    </a:lnTo>
                    <a:lnTo>
                      <a:pt x="7093" y="15904"/>
                    </a:lnTo>
                    <a:lnTo>
                      <a:pt x="12993" y="10003"/>
                    </a:lnTo>
                    <a:lnTo>
                      <a:pt x="15207" y="10003"/>
                    </a:lnTo>
                    <a:lnTo>
                      <a:pt x="19494" y="5716"/>
                    </a:lnTo>
                    <a:lnTo>
                      <a:pt x="19494" y="4560"/>
                    </a:lnTo>
                    <a:lnTo>
                      <a:pt x="240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-2661600" y="981052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6" name="Google Shape;316;p11"/>
              <p:cNvGrpSpPr/>
              <p:nvPr/>
            </p:nvGrpSpPr>
            <p:grpSpPr>
              <a:xfrm flipH="1" rot="10800000">
                <a:off x="-1558013" y="845624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317" name="Google Shape;317;p11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rect b="b" l="l" r="r" t="t"/>
                  <a:pathLst>
                    <a:path extrusionOk="0" h="45293" w="32508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11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rect b="b" l="l" r="r" t="t"/>
                  <a:pathLst>
                    <a:path extrusionOk="0" h="5600" w="5597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11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11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rect b="b" l="l" r="r" t="t"/>
                  <a:pathLst>
                    <a:path extrusionOk="0" h="1377" w="1606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11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rect b="b" l="l" r="r" t="t"/>
                  <a:pathLst>
                    <a:path extrusionOk="0" h="4924" w="8383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2" name="Google Shape;322;p11"/>
              <p:cNvGrpSpPr/>
              <p:nvPr/>
            </p:nvGrpSpPr>
            <p:grpSpPr>
              <a:xfrm>
                <a:off x="441078" y="-960635"/>
                <a:ext cx="1029648" cy="1806572"/>
                <a:chOff x="455034" y="-121633"/>
                <a:chExt cx="629947" cy="1105275"/>
              </a:xfrm>
            </p:grpSpPr>
            <p:sp>
              <p:nvSpPr>
                <p:cNvPr id="323" name="Google Shape;323;p11"/>
                <p:cNvSpPr/>
                <p:nvPr/>
              </p:nvSpPr>
              <p:spPr>
                <a:xfrm>
                  <a:off x="1007193" y="917077"/>
                  <a:ext cx="77788" cy="66565"/>
                </a:xfrm>
                <a:custGeom>
                  <a:rect b="b" l="l" r="r" t="t"/>
                  <a:pathLst>
                    <a:path extrusionOk="0" h="1121" w="1310">
                      <a:moveTo>
                        <a:pt x="563" y="294"/>
                      </a:moveTo>
                      <a:cubicBezTo>
                        <a:pt x="628" y="294"/>
                        <a:pt x="695" y="318"/>
                        <a:pt x="749" y="372"/>
                      </a:cubicBezTo>
                      <a:cubicBezTo>
                        <a:pt x="913" y="536"/>
                        <a:pt x="797" y="821"/>
                        <a:pt x="561" y="821"/>
                      </a:cubicBezTo>
                      <a:cubicBezTo>
                        <a:pt x="417" y="821"/>
                        <a:pt x="297" y="704"/>
                        <a:pt x="297" y="560"/>
                      </a:cubicBezTo>
                      <a:cubicBezTo>
                        <a:pt x="297" y="400"/>
                        <a:pt x="427" y="294"/>
                        <a:pt x="563" y="294"/>
                      </a:cubicBezTo>
                      <a:close/>
                      <a:moveTo>
                        <a:pt x="561" y="0"/>
                      </a:moveTo>
                      <a:cubicBezTo>
                        <a:pt x="252" y="0"/>
                        <a:pt x="0" y="248"/>
                        <a:pt x="0" y="560"/>
                      </a:cubicBezTo>
                      <a:cubicBezTo>
                        <a:pt x="0" y="897"/>
                        <a:pt x="278" y="1121"/>
                        <a:pt x="566" y="1121"/>
                      </a:cubicBezTo>
                      <a:cubicBezTo>
                        <a:pt x="704" y="1121"/>
                        <a:pt x="843" y="1070"/>
                        <a:pt x="957" y="957"/>
                      </a:cubicBezTo>
                      <a:cubicBezTo>
                        <a:pt x="1309" y="600"/>
                        <a:pt x="1061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11"/>
                <p:cNvSpPr/>
                <p:nvPr/>
              </p:nvSpPr>
              <p:spPr>
                <a:xfrm>
                  <a:off x="455034" y="-121633"/>
                  <a:ext cx="592137" cy="1045622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" name="Google Shape;325;p11"/>
              <p:cNvGrpSpPr/>
              <p:nvPr/>
            </p:nvGrpSpPr>
            <p:grpSpPr>
              <a:xfrm rot="5400000">
                <a:off x="322712" y="2552723"/>
                <a:ext cx="471865" cy="38050"/>
                <a:chOff x="6298452" y="2390050"/>
                <a:chExt cx="140725" cy="11350"/>
              </a:xfrm>
            </p:grpSpPr>
            <p:sp>
              <p:nvSpPr>
                <p:cNvPr id="326" name="Google Shape;326;p11"/>
                <p:cNvSpPr/>
                <p:nvPr/>
              </p:nvSpPr>
              <p:spPr>
                <a:xfrm>
                  <a:off x="6298452" y="2390050"/>
                  <a:ext cx="70375" cy="11350"/>
                </a:xfrm>
                <a:custGeom>
                  <a:rect b="b" l="l" r="r" t="t"/>
                  <a:pathLst>
                    <a:path extrusionOk="0" h="454" w="2815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2815" y="453"/>
                      </a:lnTo>
                      <a:lnTo>
                        <a:pt x="28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1"/>
                <p:cNvSpPr/>
                <p:nvPr/>
              </p:nvSpPr>
              <p:spPr>
                <a:xfrm>
                  <a:off x="6382427" y="2390050"/>
                  <a:ext cx="35150" cy="11350"/>
                </a:xfrm>
                <a:custGeom>
                  <a:rect b="b" l="l" r="r" t="t"/>
                  <a:pathLst>
                    <a:path extrusionOk="0" h="454" w="1406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1405" y="453"/>
                      </a:lnTo>
                      <a:lnTo>
                        <a:pt x="14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1"/>
                <p:cNvSpPr/>
                <p:nvPr/>
              </p:nvSpPr>
              <p:spPr>
                <a:xfrm>
                  <a:off x="6427952" y="2390050"/>
                  <a:ext cx="11225" cy="11350"/>
                </a:xfrm>
                <a:custGeom>
                  <a:rect b="b" l="l" r="r" t="t"/>
                  <a:pathLst>
                    <a:path extrusionOk="0" h="454" w="449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449" y="453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" name="Google Shape;329;p11"/>
              <p:cNvGrpSpPr/>
              <p:nvPr/>
            </p:nvGrpSpPr>
            <p:grpSpPr>
              <a:xfrm flipH="1" rot="5400000">
                <a:off x="692685" y="3116270"/>
                <a:ext cx="2375896" cy="3296652"/>
                <a:chOff x="2132995" y="960308"/>
                <a:chExt cx="496177" cy="688438"/>
              </a:xfrm>
            </p:grpSpPr>
            <p:sp>
              <p:nvSpPr>
                <p:cNvPr id="330" name="Google Shape;330;p11"/>
                <p:cNvSpPr/>
                <p:nvPr/>
              </p:nvSpPr>
              <p:spPr>
                <a:xfrm>
                  <a:off x="2143863" y="977753"/>
                  <a:ext cx="473252" cy="659302"/>
                </a:xfrm>
                <a:custGeom>
                  <a:rect b="b" l="l" r="r" t="t"/>
                  <a:pathLst>
                    <a:path extrusionOk="0" h="14437" w="10363">
                      <a:moveTo>
                        <a:pt x="1" y="1"/>
                      </a:moveTo>
                      <a:lnTo>
                        <a:pt x="1" y="2663"/>
                      </a:lnTo>
                      <a:lnTo>
                        <a:pt x="4926" y="2663"/>
                      </a:lnTo>
                      <a:lnTo>
                        <a:pt x="7972" y="5709"/>
                      </a:lnTo>
                      <a:lnTo>
                        <a:pt x="7972" y="12123"/>
                      </a:lnTo>
                      <a:lnTo>
                        <a:pt x="10286" y="14437"/>
                      </a:lnTo>
                      <a:lnTo>
                        <a:pt x="10362" y="14352"/>
                      </a:lnTo>
                      <a:lnTo>
                        <a:pt x="8083" y="12081"/>
                      </a:lnTo>
                      <a:lnTo>
                        <a:pt x="8083" y="5658"/>
                      </a:lnTo>
                      <a:lnTo>
                        <a:pt x="4995" y="2561"/>
                      </a:lnTo>
                      <a:lnTo>
                        <a:pt x="4978" y="2544"/>
                      </a:lnTo>
                      <a:lnTo>
                        <a:pt x="120" y="254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1"/>
                <p:cNvSpPr/>
                <p:nvPr/>
              </p:nvSpPr>
              <p:spPr>
                <a:xfrm>
                  <a:off x="2401063" y="1126948"/>
                  <a:ext cx="81608" cy="81608"/>
                </a:xfrm>
                <a:custGeom>
                  <a:rect b="b" l="l" r="r" t="t"/>
                  <a:pathLst>
                    <a:path extrusionOk="0" h="1787" w="1787">
                      <a:moveTo>
                        <a:pt x="1" y="0"/>
                      </a:moveTo>
                      <a:lnTo>
                        <a:pt x="1" y="511"/>
                      </a:lnTo>
                      <a:lnTo>
                        <a:pt x="639" y="1149"/>
                      </a:lnTo>
                      <a:lnTo>
                        <a:pt x="1277" y="1787"/>
                      </a:lnTo>
                      <a:lnTo>
                        <a:pt x="1787" y="1787"/>
                      </a:lnTo>
                      <a:lnTo>
                        <a:pt x="894" y="89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11"/>
                <p:cNvSpPr/>
                <p:nvPr/>
              </p:nvSpPr>
              <p:spPr>
                <a:xfrm>
                  <a:off x="2132995" y="960308"/>
                  <a:ext cx="23610" cy="20231"/>
                </a:xfrm>
                <a:custGeom>
                  <a:rect b="b" l="l" r="r" t="t"/>
                  <a:pathLst>
                    <a:path extrusionOk="0" h="443" w="517">
                      <a:moveTo>
                        <a:pt x="298" y="119"/>
                      </a:moveTo>
                      <a:cubicBezTo>
                        <a:pt x="409" y="145"/>
                        <a:pt x="409" y="298"/>
                        <a:pt x="298" y="332"/>
                      </a:cubicBezTo>
                      <a:cubicBezTo>
                        <a:pt x="196" y="298"/>
                        <a:pt x="196" y="145"/>
                        <a:pt x="298" y="119"/>
                      </a:cubicBezTo>
                      <a:close/>
                      <a:moveTo>
                        <a:pt x="295" y="0"/>
                      </a:moveTo>
                      <a:cubicBezTo>
                        <a:pt x="240" y="0"/>
                        <a:pt x="184" y="21"/>
                        <a:pt x="137" y="68"/>
                      </a:cubicBezTo>
                      <a:cubicBezTo>
                        <a:pt x="1" y="204"/>
                        <a:pt x="103" y="442"/>
                        <a:pt x="298" y="442"/>
                      </a:cubicBezTo>
                      <a:cubicBezTo>
                        <a:pt x="418" y="434"/>
                        <a:pt x="511" y="340"/>
                        <a:pt x="511" y="230"/>
                      </a:cubicBezTo>
                      <a:cubicBezTo>
                        <a:pt x="517" y="92"/>
                        <a:pt x="41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11"/>
                <p:cNvSpPr/>
                <p:nvPr/>
              </p:nvSpPr>
              <p:spPr>
                <a:xfrm>
                  <a:off x="2605425" y="1628651"/>
                  <a:ext cx="23747" cy="20094"/>
                </a:xfrm>
                <a:custGeom>
                  <a:rect b="b" l="l" r="r" t="t"/>
                  <a:pathLst>
                    <a:path extrusionOk="0" h="440" w="520">
                      <a:moveTo>
                        <a:pt x="298" y="116"/>
                      </a:moveTo>
                      <a:cubicBezTo>
                        <a:pt x="358" y="116"/>
                        <a:pt x="409" y="167"/>
                        <a:pt x="400" y="227"/>
                      </a:cubicBezTo>
                      <a:cubicBezTo>
                        <a:pt x="400" y="290"/>
                        <a:pt x="348" y="331"/>
                        <a:pt x="294" y="331"/>
                      </a:cubicBezTo>
                      <a:cubicBezTo>
                        <a:pt x="269" y="331"/>
                        <a:pt x="243" y="322"/>
                        <a:pt x="221" y="303"/>
                      </a:cubicBezTo>
                      <a:cubicBezTo>
                        <a:pt x="153" y="235"/>
                        <a:pt x="204" y="116"/>
                        <a:pt x="298" y="116"/>
                      </a:cubicBezTo>
                      <a:close/>
                      <a:moveTo>
                        <a:pt x="299" y="1"/>
                      </a:moveTo>
                      <a:cubicBezTo>
                        <a:pt x="244" y="1"/>
                        <a:pt x="189" y="21"/>
                        <a:pt x="145" y="65"/>
                      </a:cubicBezTo>
                      <a:cubicBezTo>
                        <a:pt x="0" y="201"/>
                        <a:pt x="102" y="439"/>
                        <a:pt x="298" y="439"/>
                      </a:cubicBezTo>
                      <a:cubicBezTo>
                        <a:pt x="417" y="439"/>
                        <a:pt x="519" y="337"/>
                        <a:pt x="519" y="218"/>
                      </a:cubicBezTo>
                      <a:cubicBezTo>
                        <a:pt x="519" y="86"/>
                        <a:pt x="411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11"/>
                <p:cNvSpPr/>
                <p:nvPr/>
              </p:nvSpPr>
              <p:spPr>
                <a:xfrm>
                  <a:off x="2145827" y="1025155"/>
                  <a:ext cx="122024" cy="71515"/>
                </a:xfrm>
                <a:custGeom>
                  <a:rect b="b" l="l" r="r" t="t"/>
                  <a:pathLst>
                    <a:path extrusionOk="0" h="1566" w="2672">
                      <a:moveTo>
                        <a:pt x="34" y="1"/>
                      </a:moveTo>
                      <a:lnTo>
                        <a:pt x="0" y="26"/>
                      </a:lnTo>
                      <a:lnTo>
                        <a:pt x="800" y="826"/>
                      </a:lnTo>
                      <a:lnTo>
                        <a:pt x="1898" y="826"/>
                      </a:lnTo>
                      <a:lnTo>
                        <a:pt x="2638" y="1566"/>
                      </a:lnTo>
                      <a:lnTo>
                        <a:pt x="2672" y="1532"/>
                      </a:lnTo>
                      <a:lnTo>
                        <a:pt x="1923" y="783"/>
                      </a:lnTo>
                      <a:lnTo>
                        <a:pt x="817" y="783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5" name="Google Shape;335;p11"/>
            <p:cNvGrpSpPr/>
            <p:nvPr/>
          </p:nvGrpSpPr>
          <p:grpSpPr>
            <a:xfrm>
              <a:off x="6603801" y="2842622"/>
              <a:ext cx="2841097" cy="3127697"/>
              <a:chOff x="6603801" y="2842622"/>
              <a:chExt cx="2841097" cy="3127697"/>
            </a:xfrm>
          </p:grpSpPr>
          <p:grpSp>
            <p:nvGrpSpPr>
              <p:cNvPr id="336" name="Google Shape;336;p11"/>
              <p:cNvGrpSpPr/>
              <p:nvPr/>
            </p:nvGrpSpPr>
            <p:grpSpPr>
              <a:xfrm rot="-5400000">
                <a:off x="8384606" y="3032034"/>
                <a:ext cx="457201" cy="78377"/>
                <a:chOff x="3029245" y="907035"/>
                <a:chExt cx="129011" cy="22560"/>
              </a:xfrm>
            </p:grpSpPr>
            <p:sp>
              <p:nvSpPr>
                <p:cNvPr id="337" name="Google Shape;337;p11"/>
                <p:cNvSpPr/>
                <p:nvPr/>
              </p:nvSpPr>
              <p:spPr>
                <a:xfrm>
                  <a:off x="3126380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8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11"/>
                <p:cNvSpPr/>
                <p:nvPr/>
              </p:nvSpPr>
              <p:spPr>
                <a:xfrm>
                  <a:off x="3101902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11"/>
                <p:cNvSpPr/>
                <p:nvPr/>
              </p:nvSpPr>
              <p:spPr>
                <a:xfrm>
                  <a:off x="3077790" y="907035"/>
                  <a:ext cx="31922" cy="22560"/>
                </a:xfrm>
                <a:custGeom>
                  <a:rect b="b" l="l" r="r" t="t"/>
                  <a:pathLst>
                    <a:path extrusionOk="0" h="494" w="699">
                      <a:moveTo>
                        <a:pt x="409" y="0"/>
                      </a:moveTo>
                      <a:lnTo>
                        <a:pt x="1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>
                  <a:off x="3053723" y="907035"/>
                  <a:ext cx="31511" cy="22560"/>
                </a:xfrm>
                <a:custGeom>
                  <a:rect b="b" l="l" r="r" t="t"/>
                  <a:pathLst>
                    <a:path extrusionOk="0" h="494" w="690">
                      <a:moveTo>
                        <a:pt x="400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>
                  <a:off x="3029245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2" name="Google Shape;342;p11"/>
              <p:cNvSpPr/>
              <p:nvPr/>
            </p:nvSpPr>
            <p:spPr>
              <a:xfrm>
                <a:off x="6891900" y="3984807"/>
                <a:ext cx="2552998" cy="1507261"/>
              </a:xfrm>
              <a:custGeom>
                <a:rect b="b" l="l" r="r" t="t"/>
                <a:pathLst>
                  <a:path extrusionOk="0" h="10160" w="17209">
                    <a:moveTo>
                      <a:pt x="13158" y="0"/>
                    </a:moveTo>
                    <a:lnTo>
                      <a:pt x="9820" y="3343"/>
                    </a:lnTo>
                    <a:lnTo>
                      <a:pt x="6778" y="3343"/>
                    </a:lnTo>
                    <a:lnTo>
                      <a:pt x="1" y="10119"/>
                    </a:lnTo>
                    <a:lnTo>
                      <a:pt x="6353" y="10159"/>
                    </a:lnTo>
                    <a:lnTo>
                      <a:pt x="8319" y="8198"/>
                    </a:lnTo>
                    <a:lnTo>
                      <a:pt x="9015" y="8198"/>
                    </a:lnTo>
                    <a:lnTo>
                      <a:pt x="172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3" name="Google Shape;343;p11"/>
              <p:cNvGrpSpPr/>
              <p:nvPr/>
            </p:nvGrpSpPr>
            <p:grpSpPr>
              <a:xfrm flipH="1">
                <a:off x="6603801" y="3467769"/>
                <a:ext cx="2374678" cy="2502550"/>
                <a:chOff x="2011428" y="602777"/>
                <a:chExt cx="774292" cy="815987"/>
              </a:xfrm>
            </p:grpSpPr>
            <p:sp>
              <p:nvSpPr>
                <p:cNvPr id="344" name="Google Shape;344;p11"/>
                <p:cNvSpPr/>
                <p:nvPr/>
              </p:nvSpPr>
              <p:spPr>
                <a:xfrm>
                  <a:off x="2751470" y="1215132"/>
                  <a:ext cx="15618" cy="109191"/>
                </a:xfrm>
                <a:custGeom>
                  <a:rect b="b" l="l" r="r" t="t"/>
                  <a:pathLst>
                    <a:path extrusionOk="0" h="2391" w="342">
                      <a:moveTo>
                        <a:pt x="341" y="0"/>
                      </a:moveTo>
                      <a:lnTo>
                        <a:pt x="1" y="341"/>
                      </a:lnTo>
                      <a:lnTo>
                        <a:pt x="1" y="1191"/>
                      </a:lnTo>
                      <a:lnTo>
                        <a:pt x="1" y="2042"/>
                      </a:lnTo>
                      <a:lnTo>
                        <a:pt x="341" y="2391"/>
                      </a:lnTo>
                      <a:lnTo>
                        <a:pt x="341" y="119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11"/>
                <p:cNvSpPr/>
                <p:nvPr/>
              </p:nvSpPr>
              <p:spPr>
                <a:xfrm>
                  <a:off x="2157107" y="742702"/>
                  <a:ext cx="76950" cy="76995"/>
                </a:xfrm>
                <a:custGeom>
                  <a:rect b="b" l="l" r="r" t="t"/>
                  <a:pathLst>
                    <a:path extrusionOk="0" h="1686" w="1685">
                      <a:moveTo>
                        <a:pt x="0" y="1"/>
                      </a:moveTo>
                      <a:lnTo>
                        <a:pt x="842" y="843"/>
                      </a:lnTo>
                      <a:lnTo>
                        <a:pt x="1685" y="1685"/>
                      </a:lnTo>
                      <a:lnTo>
                        <a:pt x="1685" y="1209"/>
                      </a:lnTo>
                      <a:lnTo>
                        <a:pt x="1081" y="605"/>
                      </a:lnTo>
                      <a:lnTo>
                        <a:pt x="4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11"/>
                <p:cNvSpPr/>
                <p:nvPr/>
              </p:nvSpPr>
              <p:spPr>
                <a:xfrm>
                  <a:off x="2011428" y="602777"/>
                  <a:ext cx="37310" cy="32013"/>
                </a:xfrm>
                <a:custGeom>
                  <a:rect b="b" l="l" r="r" t="t"/>
                  <a:pathLst>
                    <a:path extrusionOk="0" h="701" w="817">
                      <a:moveTo>
                        <a:pt x="468" y="181"/>
                      </a:moveTo>
                      <a:cubicBezTo>
                        <a:pt x="561" y="181"/>
                        <a:pt x="630" y="258"/>
                        <a:pt x="630" y="351"/>
                      </a:cubicBezTo>
                      <a:cubicBezTo>
                        <a:pt x="630" y="448"/>
                        <a:pt x="549" y="514"/>
                        <a:pt x="466" y="514"/>
                      </a:cubicBezTo>
                      <a:cubicBezTo>
                        <a:pt x="425" y="514"/>
                        <a:pt x="383" y="498"/>
                        <a:pt x="349" y="462"/>
                      </a:cubicBezTo>
                      <a:cubicBezTo>
                        <a:pt x="247" y="360"/>
                        <a:pt x="323" y="181"/>
                        <a:pt x="468" y="181"/>
                      </a:cubicBezTo>
                      <a:close/>
                      <a:moveTo>
                        <a:pt x="468" y="0"/>
                      </a:moveTo>
                      <a:cubicBezTo>
                        <a:pt x="381" y="0"/>
                        <a:pt x="293" y="33"/>
                        <a:pt x="221" y="105"/>
                      </a:cubicBezTo>
                      <a:cubicBezTo>
                        <a:pt x="0" y="317"/>
                        <a:pt x="153" y="700"/>
                        <a:pt x="468" y="700"/>
                      </a:cubicBezTo>
                      <a:cubicBezTo>
                        <a:pt x="664" y="700"/>
                        <a:pt x="817" y="538"/>
                        <a:pt x="817" y="351"/>
                      </a:cubicBezTo>
                      <a:cubicBezTo>
                        <a:pt x="817" y="139"/>
                        <a:pt x="646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>
                  <a:off x="2748364" y="1386751"/>
                  <a:ext cx="37356" cy="32013"/>
                </a:xfrm>
                <a:custGeom>
                  <a:rect b="b" l="l" r="r" t="t"/>
                  <a:pathLst>
                    <a:path extrusionOk="0" h="701" w="818">
                      <a:moveTo>
                        <a:pt x="469" y="190"/>
                      </a:moveTo>
                      <a:cubicBezTo>
                        <a:pt x="562" y="190"/>
                        <a:pt x="630" y="258"/>
                        <a:pt x="630" y="351"/>
                      </a:cubicBezTo>
                      <a:cubicBezTo>
                        <a:pt x="630" y="450"/>
                        <a:pt x="547" y="517"/>
                        <a:pt x="462" y="517"/>
                      </a:cubicBezTo>
                      <a:cubicBezTo>
                        <a:pt x="422" y="517"/>
                        <a:pt x="382" y="503"/>
                        <a:pt x="350" y="470"/>
                      </a:cubicBezTo>
                      <a:cubicBezTo>
                        <a:pt x="247" y="360"/>
                        <a:pt x="324" y="190"/>
                        <a:pt x="469" y="190"/>
                      </a:cubicBezTo>
                      <a:close/>
                      <a:moveTo>
                        <a:pt x="468" y="0"/>
                      </a:moveTo>
                      <a:cubicBezTo>
                        <a:pt x="382" y="0"/>
                        <a:pt x="294" y="33"/>
                        <a:pt x="222" y="105"/>
                      </a:cubicBezTo>
                      <a:cubicBezTo>
                        <a:pt x="1" y="326"/>
                        <a:pt x="154" y="700"/>
                        <a:pt x="469" y="700"/>
                      </a:cubicBezTo>
                      <a:cubicBezTo>
                        <a:pt x="664" y="700"/>
                        <a:pt x="817" y="547"/>
                        <a:pt x="817" y="351"/>
                      </a:cubicBezTo>
                      <a:cubicBezTo>
                        <a:pt x="817" y="139"/>
                        <a:pt x="647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>
                  <a:off x="2036271" y="623829"/>
                  <a:ext cx="737804" cy="767351"/>
                </a:xfrm>
                <a:custGeom>
                  <a:rect b="b" l="l" r="r" t="t"/>
                  <a:pathLst>
                    <a:path extrusionOk="0" h="16803" w="16156">
                      <a:moveTo>
                        <a:pt x="137" y="1"/>
                      </a:moveTo>
                      <a:lnTo>
                        <a:pt x="0" y="128"/>
                      </a:lnTo>
                      <a:lnTo>
                        <a:pt x="5173" y="5301"/>
                      </a:lnTo>
                      <a:lnTo>
                        <a:pt x="5198" y="5326"/>
                      </a:lnTo>
                      <a:lnTo>
                        <a:pt x="9035" y="5326"/>
                      </a:lnTo>
                      <a:lnTo>
                        <a:pt x="15968" y="12259"/>
                      </a:lnTo>
                      <a:lnTo>
                        <a:pt x="15968" y="16802"/>
                      </a:lnTo>
                      <a:lnTo>
                        <a:pt x="16155" y="16802"/>
                      </a:lnTo>
                      <a:lnTo>
                        <a:pt x="16155" y="12183"/>
                      </a:lnTo>
                      <a:lnTo>
                        <a:pt x="9137" y="5165"/>
                      </a:lnTo>
                      <a:lnTo>
                        <a:pt x="9111" y="5139"/>
                      </a:lnTo>
                      <a:lnTo>
                        <a:pt x="5275" y="51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>
                  <a:off x="2506326" y="916786"/>
                  <a:ext cx="196233" cy="195822"/>
                </a:xfrm>
                <a:custGeom>
                  <a:rect b="b" l="l" r="r" t="t"/>
                  <a:pathLst>
                    <a:path extrusionOk="0" h="4288" w="4297">
                      <a:moveTo>
                        <a:pt x="1" y="0"/>
                      </a:moveTo>
                      <a:lnTo>
                        <a:pt x="1" y="77"/>
                      </a:lnTo>
                      <a:lnTo>
                        <a:pt x="1898" y="77"/>
                      </a:lnTo>
                      <a:lnTo>
                        <a:pt x="4220" y="2399"/>
                      </a:lnTo>
                      <a:lnTo>
                        <a:pt x="4220" y="4288"/>
                      </a:lnTo>
                      <a:lnTo>
                        <a:pt x="4297" y="4288"/>
                      </a:lnTo>
                      <a:lnTo>
                        <a:pt x="4297" y="2374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0" name="Google Shape;350;p11"/>
            <p:cNvGrpSpPr/>
            <p:nvPr/>
          </p:nvGrpSpPr>
          <p:grpSpPr>
            <a:xfrm flipH="1" rot="5400000">
              <a:off x="8783750" y="844197"/>
              <a:ext cx="1183114" cy="2109034"/>
              <a:chOff x="4549150" y="1401575"/>
              <a:chExt cx="1183114" cy="2109034"/>
            </a:xfrm>
          </p:grpSpPr>
          <p:sp>
            <p:nvSpPr>
              <p:cNvPr id="351" name="Google Shape;351;p11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rect b="b" l="l" r="r" t="t"/>
                <a:pathLst>
                  <a:path extrusionOk="0" h="1121" w="1309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rect b="b" l="l" r="r" t="t"/>
                <a:pathLst>
                  <a:path extrusionOk="0" h="17609" w="9973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3" name="Google Shape;353;p11"/>
          <p:cNvSpPr txBox="1"/>
          <p:nvPr>
            <p:ph hasCustomPrompt="1" type="title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4" name="Google Shape;354;p11"/>
          <p:cNvSpPr txBox="1"/>
          <p:nvPr>
            <p:ph idx="1" type="subTitle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7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>
            <p:ph hasCustomPrompt="1"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/>
          <p:nvPr>
            <p:ph idx="1" type="subTitle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59" name="Google Shape;359;p13"/>
          <p:cNvSpPr txBox="1"/>
          <p:nvPr>
            <p:ph idx="2" type="subTitle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13"/>
          <p:cNvSpPr txBox="1"/>
          <p:nvPr>
            <p:ph hasCustomPrompt="1" idx="3" type="title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/>
          <p:nvPr>
            <p:ph idx="4" type="subTitle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2" name="Google Shape;362;p13"/>
          <p:cNvSpPr txBox="1"/>
          <p:nvPr>
            <p:ph idx="5" type="subTitle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" name="Google Shape;363;p13"/>
          <p:cNvSpPr txBox="1"/>
          <p:nvPr>
            <p:ph hasCustomPrompt="1" idx="6" type="title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idx="7" type="subTitle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5" name="Google Shape;365;p13"/>
          <p:cNvSpPr txBox="1"/>
          <p:nvPr>
            <p:ph idx="8" type="subTitle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67" name="Google Shape;367;p13"/>
          <p:cNvSpPr txBox="1"/>
          <p:nvPr>
            <p:ph hasCustomPrompt="1" idx="13" type="title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/>
          <p:nvPr>
            <p:ph idx="14" type="subTitle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9" name="Google Shape;369;p13"/>
          <p:cNvSpPr txBox="1"/>
          <p:nvPr>
            <p:ph idx="15" type="subTitle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70" name="Google Shape;370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71" name="Google Shape;371;p13"/>
            <p:cNvSpPr/>
            <p:nvPr/>
          </p:nvSpPr>
          <p:spPr>
            <a:xfrm>
              <a:off x="-3389800" y="-360873"/>
              <a:ext cx="6322114" cy="7255046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" name="Google Shape;372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73" name="Google Shape;373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rect b="b" l="l" r="r" t="t"/>
                <a:pathLst>
                  <a:path extrusionOk="0" h="45293" w="32508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rect b="b" l="l" r="r" t="t"/>
                <a:pathLst>
                  <a:path extrusionOk="0" h="5600" w="5597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rect b="b" l="l" r="r" t="t"/>
                <a:pathLst>
                  <a:path extrusionOk="0" h="1377" w="1606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rect b="b" l="l" r="r" t="t"/>
                <a:pathLst>
                  <a:path extrusionOk="0" h="4924" w="8383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86" name="Google Shape;386;p13"/>
            <p:cNvSpPr/>
            <p:nvPr/>
          </p:nvSpPr>
          <p:spPr>
            <a:xfrm>
              <a:off x="6133478" y="-1088649"/>
              <a:ext cx="7166740" cy="6435526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" name="Google Shape;387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/>
          <p:nvPr>
            <p:ph type="title"/>
          </p:nvPr>
        </p:nvSpPr>
        <p:spPr>
          <a:xfrm>
            <a:off x="4587168" y="3394725"/>
            <a:ext cx="36210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401" name="Google Shape;401;p14"/>
          <p:cNvSpPr txBox="1"/>
          <p:nvPr>
            <p:ph idx="1" type="subTitle"/>
          </p:nvPr>
        </p:nvSpPr>
        <p:spPr>
          <a:xfrm>
            <a:off x="4587168" y="1310750"/>
            <a:ext cx="36210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02" name="Google Shape;402;p14"/>
          <p:cNvSpPr/>
          <p:nvPr/>
        </p:nvSpPr>
        <p:spPr>
          <a:xfrm flipH="1" rot="10800000">
            <a:off x="-2805872" y="-3374010"/>
            <a:ext cx="6654696" cy="7636707"/>
          </a:xfrm>
          <a:custGeom>
            <a:rect b="b" l="l" r="r" t="t"/>
            <a:pathLst>
              <a:path extrusionOk="0" h="82432" w="71832">
                <a:moveTo>
                  <a:pt x="205" y="1"/>
                </a:moveTo>
                <a:lnTo>
                  <a:pt x="1" y="205"/>
                </a:lnTo>
                <a:lnTo>
                  <a:pt x="27924" y="28129"/>
                </a:lnTo>
                <a:lnTo>
                  <a:pt x="27924" y="38728"/>
                </a:lnTo>
                <a:lnTo>
                  <a:pt x="36526" y="47330"/>
                </a:lnTo>
                <a:lnTo>
                  <a:pt x="45629" y="56433"/>
                </a:lnTo>
                <a:lnTo>
                  <a:pt x="71627" y="82431"/>
                </a:lnTo>
                <a:lnTo>
                  <a:pt x="71831" y="82227"/>
                </a:lnTo>
                <a:lnTo>
                  <a:pt x="46493" y="56889"/>
                </a:lnTo>
                <a:lnTo>
                  <a:pt x="46493" y="47935"/>
                </a:lnTo>
                <a:lnTo>
                  <a:pt x="53711" y="40954"/>
                </a:lnTo>
                <a:lnTo>
                  <a:pt x="51481" y="38724"/>
                </a:lnTo>
                <a:lnTo>
                  <a:pt x="37095" y="38724"/>
                </a:lnTo>
                <a:lnTo>
                  <a:pt x="32496" y="34125"/>
                </a:lnTo>
                <a:lnTo>
                  <a:pt x="32496" y="32288"/>
                </a:lnTo>
                <a:lnTo>
                  <a:pt x="27924" y="27712"/>
                </a:lnTo>
                <a:lnTo>
                  <a:pt x="27924" y="27720"/>
                </a:lnTo>
                <a:lnTo>
                  <a:pt x="2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>
            <a:off x="6484849" y="3631196"/>
            <a:ext cx="3213277" cy="3529318"/>
            <a:chOff x="6484849" y="3631196"/>
            <a:chExt cx="3213277" cy="3529318"/>
          </a:xfrm>
        </p:grpSpPr>
        <p:sp>
          <p:nvSpPr>
            <p:cNvPr id="404" name="Google Shape;404;p14"/>
            <p:cNvSpPr/>
            <p:nvPr/>
          </p:nvSpPr>
          <p:spPr>
            <a:xfrm>
              <a:off x="7145128" y="3944492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" name="Google Shape;405;p14"/>
            <p:cNvGrpSpPr/>
            <p:nvPr/>
          </p:nvGrpSpPr>
          <p:grpSpPr>
            <a:xfrm flipH="1" rot="10800000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406" name="Google Shape;406;p1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2" name="Google Shape;412;p14"/>
          <p:cNvGrpSpPr/>
          <p:nvPr/>
        </p:nvGrpSpPr>
        <p:grpSpPr>
          <a:xfrm>
            <a:off x="7545816" y="-192997"/>
            <a:ext cx="2586938" cy="1464987"/>
            <a:chOff x="7545816" y="-192997"/>
            <a:chExt cx="2586938" cy="1464987"/>
          </a:xfrm>
        </p:grpSpPr>
        <p:sp>
          <p:nvSpPr>
            <p:cNvPr id="413" name="Google Shape;413;p14"/>
            <p:cNvSpPr/>
            <p:nvPr/>
          </p:nvSpPr>
          <p:spPr>
            <a:xfrm flipH="1" rot="5400000">
              <a:off x="8106792" y="-753973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4" name="Google Shape;414;p14"/>
            <p:cNvGrpSpPr/>
            <p:nvPr/>
          </p:nvGrpSpPr>
          <p:grpSpPr>
            <a:xfrm>
              <a:off x="7545825" y="435764"/>
              <a:ext cx="827314" cy="410158"/>
              <a:chOff x="5989375" y="1843575"/>
              <a:chExt cx="136525" cy="67675"/>
            </a:xfrm>
          </p:grpSpPr>
          <p:sp>
            <p:nvSpPr>
              <p:cNvPr id="415" name="Google Shape;415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-655997" y="3837819"/>
            <a:ext cx="4859943" cy="2698431"/>
            <a:chOff x="-788304" y="3837819"/>
            <a:chExt cx="4859943" cy="2698431"/>
          </a:xfrm>
        </p:grpSpPr>
        <p:sp>
          <p:nvSpPr>
            <p:cNvPr id="425" name="Google Shape;425;p15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" name="Google Shape;426;p15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427" name="Google Shape;427;p15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" name="Google Shape;435;p15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9" name="Google Shape;439;p15"/>
          <p:cNvGrpSpPr/>
          <p:nvPr/>
        </p:nvGrpSpPr>
        <p:grpSpPr>
          <a:xfrm flipH="1">
            <a:off x="5745066" y="-1801575"/>
            <a:ext cx="4054931" cy="3690696"/>
            <a:chOff x="-626842" y="-1801575"/>
            <a:chExt cx="4054931" cy="3690696"/>
          </a:xfrm>
        </p:grpSpPr>
        <p:sp>
          <p:nvSpPr>
            <p:cNvPr id="440" name="Google Shape;440;p15"/>
            <p:cNvSpPr/>
            <p:nvPr/>
          </p:nvSpPr>
          <p:spPr>
            <a:xfrm>
              <a:off x="-626842" y="-190870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15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442" name="Google Shape;442;p15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9" name="Google Shape;449;p15"/>
          <p:cNvSpPr txBox="1"/>
          <p:nvPr>
            <p:ph hasCustomPrompt="1" type="title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5"/>
          <p:cNvSpPr txBox="1"/>
          <p:nvPr>
            <p:ph idx="1" type="subTitle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1" name="Google Shape;451;p15"/>
          <p:cNvSpPr txBox="1"/>
          <p:nvPr>
            <p:ph idx="2" type="subTitle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15"/>
          <p:cNvSpPr txBox="1"/>
          <p:nvPr>
            <p:ph hasCustomPrompt="1" idx="3" type="title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15"/>
          <p:cNvSpPr txBox="1"/>
          <p:nvPr>
            <p:ph idx="4" type="subTitle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4" name="Google Shape;454;p15"/>
          <p:cNvSpPr txBox="1"/>
          <p:nvPr>
            <p:ph idx="5" type="subTitle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5" name="Google Shape;455;p15"/>
          <p:cNvSpPr txBox="1"/>
          <p:nvPr>
            <p:ph hasCustomPrompt="1" idx="6" type="title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5"/>
          <p:cNvSpPr txBox="1"/>
          <p:nvPr>
            <p:ph idx="7" type="subTitle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7" name="Google Shape;457;p15"/>
          <p:cNvSpPr txBox="1"/>
          <p:nvPr>
            <p:ph idx="8" type="subTitle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15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16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461" name="Google Shape;461;p16"/>
            <p:cNvSpPr/>
            <p:nvPr/>
          </p:nvSpPr>
          <p:spPr>
            <a:xfrm>
              <a:off x="-1296571" y="0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2" name="Google Shape;462;p16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463" name="Google Shape;463;p16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464" name="Google Shape;464;p16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16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1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16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1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9" name="Google Shape;469;p1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0" name="Google Shape;470;p16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471" name="Google Shape;471;p16"/>
            <p:cNvSpPr/>
            <p:nvPr/>
          </p:nvSpPr>
          <p:spPr>
            <a:xfrm flipH="1" rot="10800000">
              <a:off x="5245253" y="130179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" name="Google Shape;472;p16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473" name="Google Shape;473;p16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" name="Google Shape;479;p16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 flipH="1" rot="10800000">
              <a:off x="8796218" y="3575323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16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82" name="Google Shape;482;p16"/>
          <p:cNvSpPr txBox="1"/>
          <p:nvPr>
            <p:ph idx="1" type="subTitle"/>
          </p:nvPr>
        </p:nvSpPr>
        <p:spPr>
          <a:xfrm>
            <a:off x="1735250" y="1726841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3" name="Google Shape;483;p16"/>
          <p:cNvSpPr txBox="1"/>
          <p:nvPr>
            <p:ph idx="2" type="subTitle"/>
          </p:nvPr>
        </p:nvSpPr>
        <p:spPr>
          <a:xfrm>
            <a:off x="1735250" y="2107319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16"/>
          <p:cNvSpPr txBox="1"/>
          <p:nvPr>
            <p:ph idx="3" type="subTitle"/>
          </p:nvPr>
        </p:nvSpPr>
        <p:spPr>
          <a:xfrm>
            <a:off x="1735250" y="3305362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5" name="Google Shape;485;p16"/>
          <p:cNvSpPr txBox="1"/>
          <p:nvPr>
            <p:ph idx="4" type="subTitle"/>
          </p:nvPr>
        </p:nvSpPr>
        <p:spPr>
          <a:xfrm>
            <a:off x="1735250" y="3685840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16"/>
          <p:cNvSpPr txBox="1"/>
          <p:nvPr>
            <p:ph idx="5" type="subTitle"/>
          </p:nvPr>
        </p:nvSpPr>
        <p:spPr>
          <a:xfrm>
            <a:off x="5741400" y="1726841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7" name="Google Shape;487;p16"/>
          <p:cNvSpPr txBox="1"/>
          <p:nvPr>
            <p:ph idx="6" type="subTitle"/>
          </p:nvPr>
        </p:nvSpPr>
        <p:spPr>
          <a:xfrm>
            <a:off x="5741400" y="2107319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16"/>
          <p:cNvSpPr txBox="1"/>
          <p:nvPr>
            <p:ph idx="7" type="subTitle"/>
          </p:nvPr>
        </p:nvSpPr>
        <p:spPr>
          <a:xfrm>
            <a:off x="5741400" y="3305362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9" name="Google Shape;489;p16"/>
          <p:cNvSpPr txBox="1"/>
          <p:nvPr>
            <p:ph idx="8" type="subTitle"/>
          </p:nvPr>
        </p:nvSpPr>
        <p:spPr>
          <a:xfrm>
            <a:off x="5741400" y="3685840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/>
          <p:nvPr>
            <p:ph idx="1" type="subTitle"/>
          </p:nvPr>
        </p:nvSpPr>
        <p:spPr>
          <a:xfrm>
            <a:off x="885175" y="3574317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2" name="Google Shape;492;p17"/>
          <p:cNvSpPr txBox="1"/>
          <p:nvPr>
            <p:ph idx="2" type="subTitle"/>
          </p:nvPr>
        </p:nvSpPr>
        <p:spPr>
          <a:xfrm>
            <a:off x="885175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17"/>
          <p:cNvSpPr txBox="1"/>
          <p:nvPr>
            <p:ph idx="3" type="subTitle"/>
          </p:nvPr>
        </p:nvSpPr>
        <p:spPr>
          <a:xfrm>
            <a:off x="3536543" y="3574317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4" name="Google Shape;494;p17"/>
          <p:cNvSpPr txBox="1"/>
          <p:nvPr>
            <p:ph idx="4" type="subTitle"/>
          </p:nvPr>
        </p:nvSpPr>
        <p:spPr>
          <a:xfrm>
            <a:off x="3536557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" name="Google Shape;495;p17"/>
          <p:cNvSpPr txBox="1"/>
          <p:nvPr>
            <p:ph idx="5" type="subTitle"/>
          </p:nvPr>
        </p:nvSpPr>
        <p:spPr>
          <a:xfrm>
            <a:off x="6187925" y="3574317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6" name="Google Shape;496;p17"/>
          <p:cNvSpPr txBox="1"/>
          <p:nvPr>
            <p:ph idx="6" type="subTitle"/>
          </p:nvPr>
        </p:nvSpPr>
        <p:spPr>
          <a:xfrm>
            <a:off x="6187925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1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98" name="Google Shape;498;p17"/>
          <p:cNvSpPr txBox="1"/>
          <p:nvPr>
            <p:ph idx="7" type="subTitle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9" name="Google Shape;499;p17"/>
          <p:cNvSpPr txBox="1"/>
          <p:nvPr>
            <p:ph idx="8" type="subTitle"/>
          </p:nvPr>
        </p:nvSpPr>
        <p:spPr>
          <a:xfrm>
            <a:off x="885175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17"/>
          <p:cNvSpPr txBox="1"/>
          <p:nvPr>
            <p:ph idx="9" type="subTitle"/>
          </p:nvPr>
        </p:nvSpPr>
        <p:spPr>
          <a:xfrm>
            <a:off x="3536543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1" name="Google Shape;501;p17"/>
          <p:cNvSpPr txBox="1"/>
          <p:nvPr>
            <p:ph idx="13" type="subTitle"/>
          </p:nvPr>
        </p:nvSpPr>
        <p:spPr>
          <a:xfrm>
            <a:off x="3536557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" name="Google Shape;502;p17"/>
          <p:cNvSpPr txBox="1"/>
          <p:nvPr>
            <p:ph idx="14" type="subTitle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3" name="Google Shape;503;p17"/>
          <p:cNvSpPr txBox="1"/>
          <p:nvPr>
            <p:ph idx="15" type="subTitle"/>
          </p:nvPr>
        </p:nvSpPr>
        <p:spPr>
          <a:xfrm>
            <a:off x="6187925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17"/>
          <p:cNvSpPr txBox="1"/>
          <p:nvPr>
            <p:ph hasCustomPrompt="1" idx="16" type="title"/>
          </p:nvPr>
        </p:nvSpPr>
        <p:spPr>
          <a:xfrm>
            <a:off x="1477675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17"/>
          <p:cNvSpPr txBox="1"/>
          <p:nvPr>
            <p:ph hasCustomPrompt="1" idx="17" type="title"/>
          </p:nvPr>
        </p:nvSpPr>
        <p:spPr>
          <a:xfrm>
            <a:off x="4129043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7"/>
          <p:cNvSpPr txBox="1"/>
          <p:nvPr>
            <p:ph hasCustomPrompt="1" idx="18" type="title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17"/>
          <p:cNvSpPr txBox="1"/>
          <p:nvPr>
            <p:ph hasCustomPrompt="1" idx="19" type="title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17"/>
          <p:cNvSpPr txBox="1"/>
          <p:nvPr>
            <p:ph hasCustomPrompt="1" idx="20" type="title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9" name="Google Shape;509;p17"/>
          <p:cNvSpPr txBox="1"/>
          <p:nvPr>
            <p:ph hasCustomPrompt="1" idx="21" type="title"/>
          </p:nvPr>
        </p:nvSpPr>
        <p:spPr>
          <a:xfrm>
            <a:off x="6780425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10" name="Google Shape;510;p17"/>
          <p:cNvGrpSpPr/>
          <p:nvPr/>
        </p:nvGrpSpPr>
        <p:grpSpPr>
          <a:xfrm>
            <a:off x="6995490" y="1596696"/>
            <a:ext cx="3381518" cy="4266167"/>
            <a:chOff x="6995490" y="1733095"/>
            <a:chExt cx="3381518" cy="4266167"/>
          </a:xfrm>
        </p:grpSpPr>
        <p:sp>
          <p:nvSpPr>
            <p:cNvPr id="511" name="Google Shape;511;p17"/>
            <p:cNvSpPr/>
            <p:nvPr/>
          </p:nvSpPr>
          <p:spPr>
            <a:xfrm>
              <a:off x="6995490" y="3994682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17"/>
            <p:cNvGrpSpPr/>
            <p:nvPr/>
          </p:nvGrpSpPr>
          <p:grpSpPr>
            <a:xfrm flipH="1">
              <a:off x="8001112" y="1733095"/>
              <a:ext cx="2375896" cy="3296652"/>
              <a:chOff x="2132995" y="960308"/>
              <a:chExt cx="496177" cy="688438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17"/>
            <p:cNvGrpSpPr/>
            <p:nvPr/>
          </p:nvGrpSpPr>
          <p:grpSpPr>
            <a:xfrm flipH="1" rot="5400000">
              <a:off x="8520149" y="2304293"/>
              <a:ext cx="457201" cy="78377"/>
              <a:chOff x="2974099" y="851893"/>
              <a:chExt cx="129011" cy="22560"/>
            </a:xfrm>
          </p:grpSpPr>
          <p:sp>
            <p:nvSpPr>
              <p:cNvPr id="519" name="Google Shape;519;p17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7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7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4" name="Google Shape;524;p17"/>
          <p:cNvGrpSpPr/>
          <p:nvPr/>
        </p:nvGrpSpPr>
        <p:grpSpPr>
          <a:xfrm>
            <a:off x="-1233008" y="-719363"/>
            <a:ext cx="2502550" cy="2887916"/>
            <a:chOff x="-1115609" y="-430563"/>
            <a:chExt cx="2502550" cy="2887916"/>
          </a:xfrm>
        </p:grpSpPr>
        <p:sp>
          <p:nvSpPr>
            <p:cNvPr id="525" name="Google Shape;525;p17"/>
            <p:cNvSpPr/>
            <p:nvPr/>
          </p:nvSpPr>
          <p:spPr>
            <a:xfrm flipH="1" rot="5400000">
              <a:off x="-1140839" y="9230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6" name="Google Shape;526;p17"/>
            <p:cNvGrpSpPr/>
            <p:nvPr/>
          </p:nvGrpSpPr>
          <p:grpSpPr>
            <a:xfrm rot="-5400000">
              <a:off x="254513" y="2088489"/>
              <a:ext cx="493952" cy="243774"/>
              <a:chOff x="2505550" y="1111010"/>
              <a:chExt cx="119740" cy="59094"/>
            </a:xfrm>
          </p:grpSpPr>
          <p:sp>
            <p:nvSpPr>
              <p:cNvPr id="527" name="Google Shape;527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rect b="b" l="l" r="r" t="t"/>
                <a:pathLst>
                  <a:path extrusionOk="0" h="392" w="401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5" name="Google Shape;535;p17"/>
            <p:cNvGrpSpPr/>
            <p:nvPr/>
          </p:nvGrpSpPr>
          <p:grpSpPr>
            <a:xfrm rot="5400000">
              <a:off x="-1051673" y="-188992"/>
              <a:ext cx="2374678" cy="2502550"/>
              <a:chOff x="2011428" y="602777"/>
              <a:chExt cx="774292" cy="815987"/>
            </a:xfrm>
          </p:grpSpPr>
          <p:sp>
            <p:nvSpPr>
              <p:cNvPr id="536" name="Google Shape;536;p17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_1_1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8"/>
          <p:cNvGrpSpPr/>
          <p:nvPr/>
        </p:nvGrpSpPr>
        <p:grpSpPr>
          <a:xfrm>
            <a:off x="-1555090" y="1586820"/>
            <a:ext cx="3381518" cy="4266167"/>
            <a:chOff x="-1555090" y="1586820"/>
            <a:chExt cx="3381518" cy="4266167"/>
          </a:xfrm>
        </p:grpSpPr>
        <p:sp>
          <p:nvSpPr>
            <p:cNvPr id="544" name="Google Shape;544;p18"/>
            <p:cNvSpPr/>
            <p:nvPr/>
          </p:nvSpPr>
          <p:spPr>
            <a:xfrm flipH="1">
              <a:off x="-1205398" y="3848407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5" name="Google Shape;545;p18"/>
            <p:cNvGrpSpPr/>
            <p:nvPr/>
          </p:nvGrpSpPr>
          <p:grpSpPr>
            <a:xfrm>
              <a:off x="-1555090" y="1586820"/>
              <a:ext cx="2375896" cy="3296652"/>
              <a:chOff x="2132995" y="960308"/>
              <a:chExt cx="496177" cy="688438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 rot="-5400000">
              <a:off x="247893" y="3858068"/>
              <a:ext cx="457201" cy="78377"/>
              <a:chOff x="2974099" y="851893"/>
              <a:chExt cx="129011" cy="2256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7" name="Google Shape;557;p18"/>
          <p:cNvGrpSpPr/>
          <p:nvPr/>
        </p:nvGrpSpPr>
        <p:grpSpPr>
          <a:xfrm>
            <a:off x="7948800" y="2279498"/>
            <a:ext cx="3002278" cy="3076170"/>
            <a:chOff x="7796400" y="2279498"/>
            <a:chExt cx="3002278" cy="3076170"/>
          </a:xfrm>
        </p:grpSpPr>
        <p:sp>
          <p:nvSpPr>
            <p:cNvPr id="558" name="Google Shape;558;p18"/>
            <p:cNvSpPr/>
            <p:nvPr/>
          </p:nvSpPr>
          <p:spPr>
            <a:xfrm>
              <a:off x="7796400" y="3848407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9" name="Google Shape;559;p18"/>
            <p:cNvGrpSpPr/>
            <p:nvPr/>
          </p:nvGrpSpPr>
          <p:grpSpPr>
            <a:xfrm rot="5400000">
              <a:off x="8294983" y="3132996"/>
              <a:ext cx="493952" cy="243774"/>
              <a:chOff x="2505550" y="1111010"/>
              <a:chExt cx="119740" cy="59094"/>
            </a:xfrm>
          </p:grpSpPr>
          <p:sp>
            <p:nvSpPr>
              <p:cNvPr id="560" name="Google Shape;560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rect b="b" l="l" r="r" t="t"/>
                <a:pathLst>
                  <a:path extrusionOk="0" h="392" w="401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" name="Google Shape;568;p18"/>
            <p:cNvGrpSpPr/>
            <p:nvPr/>
          </p:nvGrpSpPr>
          <p:grpSpPr>
            <a:xfrm flipH="1">
              <a:off x="8424001" y="2524469"/>
              <a:ext cx="2374678" cy="2502550"/>
              <a:chOff x="2011428" y="602777"/>
              <a:chExt cx="774292" cy="815987"/>
            </a:xfrm>
          </p:grpSpPr>
          <p:sp>
            <p:nvSpPr>
              <p:cNvPr id="569" name="Google Shape;569;p1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5" name="Google Shape;575;p18"/>
            <p:cNvGrpSpPr/>
            <p:nvPr/>
          </p:nvGrpSpPr>
          <p:grpSpPr>
            <a:xfrm>
              <a:off x="8271603" y="2279498"/>
              <a:ext cx="1807417" cy="584521"/>
              <a:chOff x="7881778" y="696098"/>
              <a:chExt cx="1807417" cy="584521"/>
            </a:xfrm>
          </p:grpSpPr>
          <p:sp>
            <p:nvSpPr>
              <p:cNvPr id="576" name="Google Shape;576;p18"/>
              <p:cNvSpPr/>
              <p:nvPr/>
            </p:nvSpPr>
            <p:spPr>
              <a:xfrm>
                <a:off x="7950928" y="767548"/>
                <a:ext cx="1738267" cy="513071"/>
              </a:xfrm>
              <a:custGeom>
                <a:rect b="b" l="l" r="r" t="t"/>
                <a:pathLst>
                  <a:path extrusionOk="0" h="2757" w="9341">
                    <a:moveTo>
                      <a:pt x="85" y="0"/>
                    </a:moveTo>
                    <a:lnTo>
                      <a:pt x="0" y="85"/>
                    </a:lnTo>
                    <a:lnTo>
                      <a:pt x="1030" y="1115"/>
                    </a:lnTo>
                    <a:lnTo>
                      <a:pt x="7614" y="1115"/>
                    </a:lnTo>
                    <a:lnTo>
                      <a:pt x="9256" y="2757"/>
                    </a:lnTo>
                    <a:lnTo>
                      <a:pt x="9341" y="2671"/>
                    </a:lnTo>
                    <a:lnTo>
                      <a:pt x="7665" y="996"/>
                    </a:lnTo>
                    <a:lnTo>
                      <a:pt x="1081" y="99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 flipH="1">
                <a:off x="7881778" y="696098"/>
                <a:ext cx="114567" cy="98180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8" name="Google Shape;578;p18"/>
          <p:cNvSpPr txBox="1"/>
          <p:nvPr>
            <p:ph hasCustomPrompt="1" type="title"/>
          </p:nvPr>
        </p:nvSpPr>
        <p:spPr>
          <a:xfrm>
            <a:off x="775850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79" name="Google Shape;579;p18"/>
          <p:cNvSpPr txBox="1"/>
          <p:nvPr>
            <p:ph hasCustomPrompt="1" idx="2" type="title"/>
          </p:nvPr>
        </p:nvSpPr>
        <p:spPr>
          <a:xfrm>
            <a:off x="6074050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18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81" name="Google Shape;581;p18"/>
          <p:cNvSpPr txBox="1"/>
          <p:nvPr>
            <p:ph idx="1" type="subTitle"/>
          </p:nvPr>
        </p:nvSpPr>
        <p:spPr>
          <a:xfrm flipH="1">
            <a:off x="775850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2" name="Google Shape;582;p18"/>
          <p:cNvSpPr txBox="1"/>
          <p:nvPr>
            <p:ph idx="4" type="subTitle"/>
          </p:nvPr>
        </p:nvSpPr>
        <p:spPr>
          <a:xfrm flipH="1">
            <a:off x="775850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18"/>
          <p:cNvSpPr txBox="1"/>
          <p:nvPr>
            <p:ph idx="5" type="subTitle"/>
          </p:nvPr>
        </p:nvSpPr>
        <p:spPr>
          <a:xfrm flipH="1">
            <a:off x="6074050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4" name="Google Shape;584;p18"/>
          <p:cNvSpPr txBox="1"/>
          <p:nvPr>
            <p:ph idx="6" type="subTitle"/>
          </p:nvPr>
        </p:nvSpPr>
        <p:spPr>
          <a:xfrm flipH="1">
            <a:off x="6074050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18"/>
          <p:cNvSpPr txBox="1"/>
          <p:nvPr>
            <p:ph hasCustomPrompt="1" idx="7" type="title"/>
          </p:nvPr>
        </p:nvSpPr>
        <p:spPr>
          <a:xfrm>
            <a:off x="3424975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86" name="Google Shape;586;p18"/>
          <p:cNvSpPr txBox="1"/>
          <p:nvPr>
            <p:ph idx="8" type="subTitle"/>
          </p:nvPr>
        </p:nvSpPr>
        <p:spPr>
          <a:xfrm flipH="1">
            <a:off x="3424975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7" name="Google Shape;587;p18"/>
          <p:cNvSpPr txBox="1"/>
          <p:nvPr>
            <p:ph idx="9" type="subTitle"/>
          </p:nvPr>
        </p:nvSpPr>
        <p:spPr>
          <a:xfrm flipH="1">
            <a:off x="3424975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_1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19"/>
          <p:cNvGrpSpPr/>
          <p:nvPr/>
        </p:nvGrpSpPr>
        <p:grpSpPr>
          <a:xfrm>
            <a:off x="5604680" y="538591"/>
            <a:ext cx="6322114" cy="7255046"/>
            <a:chOff x="5604680" y="557027"/>
            <a:chExt cx="6322114" cy="7255046"/>
          </a:xfrm>
        </p:grpSpPr>
        <p:sp>
          <p:nvSpPr>
            <p:cNvPr id="590" name="Google Shape;590;p19"/>
            <p:cNvSpPr/>
            <p:nvPr/>
          </p:nvSpPr>
          <p:spPr>
            <a:xfrm flipH="1">
              <a:off x="5604680" y="557027"/>
              <a:ext cx="6322114" cy="7255046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19"/>
            <p:cNvGrpSpPr/>
            <p:nvPr/>
          </p:nvGrpSpPr>
          <p:grpSpPr>
            <a:xfrm flipH="1">
              <a:off x="8026530" y="1401565"/>
              <a:ext cx="2381713" cy="3328977"/>
              <a:chOff x="7655072" y="-407632"/>
              <a:chExt cx="2008529" cy="2807368"/>
            </a:xfrm>
          </p:grpSpPr>
          <p:sp>
            <p:nvSpPr>
              <p:cNvPr id="592" name="Google Shape;592;p19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rect b="b" l="l" r="r" t="t"/>
                <a:pathLst>
                  <a:path extrusionOk="0" h="45293" w="32508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rect b="b" l="l" r="r" t="t"/>
                <a:pathLst>
                  <a:path extrusionOk="0" h="5600" w="5597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rect b="b" l="l" r="r" t="t"/>
                <a:pathLst>
                  <a:path extrusionOk="0" h="1377" w="1606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rect b="b" l="l" r="r" t="t"/>
                <a:pathLst>
                  <a:path extrusionOk="0" h="4924" w="8383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19"/>
            <p:cNvGrpSpPr/>
            <p:nvPr/>
          </p:nvGrpSpPr>
          <p:grpSpPr>
            <a:xfrm flipH="1">
              <a:off x="8235374" y="641977"/>
              <a:ext cx="1029648" cy="1806572"/>
              <a:chOff x="455034" y="-121633"/>
              <a:chExt cx="629947" cy="1105275"/>
            </a:xfrm>
          </p:grpSpPr>
          <p:sp>
            <p:nvSpPr>
              <p:cNvPr id="598" name="Google Shape;598;p19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0" name="Google Shape;600;p19"/>
            <p:cNvGrpSpPr/>
            <p:nvPr/>
          </p:nvGrpSpPr>
          <p:grpSpPr>
            <a:xfrm flipH="1">
              <a:off x="6862715" y="4692498"/>
              <a:ext cx="471865" cy="38050"/>
              <a:chOff x="6298452" y="2390050"/>
              <a:chExt cx="140725" cy="11350"/>
            </a:xfrm>
          </p:grpSpPr>
          <p:sp>
            <p:nvSpPr>
              <p:cNvPr id="601" name="Google Shape;601;p19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4" name="Google Shape;604;p19"/>
          <p:cNvGrpSpPr/>
          <p:nvPr/>
        </p:nvGrpSpPr>
        <p:grpSpPr>
          <a:xfrm>
            <a:off x="-2438675" y="1770046"/>
            <a:ext cx="6322101" cy="5677064"/>
            <a:chOff x="-2438675" y="1770046"/>
            <a:chExt cx="6322101" cy="5677064"/>
          </a:xfrm>
        </p:grpSpPr>
        <p:sp>
          <p:nvSpPr>
            <p:cNvPr id="605" name="Google Shape;605;p19"/>
            <p:cNvSpPr/>
            <p:nvPr/>
          </p:nvSpPr>
          <p:spPr>
            <a:xfrm>
              <a:off x="-2438675" y="1770046"/>
              <a:ext cx="6322101" cy="5677064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6" name="Google Shape;606;p19"/>
            <p:cNvGrpSpPr/>
            <p:nvPr/>
          </p:nvGrpSpPr>
          <p:grpSpPr>
            <a:xfrm flipH="1" rot="-5400000">
              <a:off x="358472" y="2658178"/>
              <a:ext cx="618213" cy="306426"/>
              <a:chOff x="5989375" y="1843575"/>
              <a:chExt cx="136525" cy="67675"/>
            </a:xfrm>
          </p:grpSpPr>
          <p:sp>
            <p:nvSpPr>
              <p:cNvPr id="607" name="Google Shape;607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19"/>
            <p:cNvGrpSpPr/>
            <p:nvPr/>
          </p:nvGrpSpPr>
          <p:grpSpPr>
            <a:xfrm flipH="1">
              <a:off x="-408088" y="3405850"/>
              <a:ext cx="1228886" cy="2188720"/>
              <a:chOff x="8389396" y="1055350"/>
              <a:chExt cx="1228886" cy="2188720"/>
            </a:xfrm>
          </p:grpSpPr>
          <p:sp>
            <p:nvSpPr>
              <p:cNvPr id="616" name="Google Shape;616;p19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8" name="Google Shape;618;p19"/>
          <p:cNvSpPr txBox="1"/>
          <p:nvPr>
            <p:ph idx="1" type="body"/>
          </p:nvPr>
        </p:nvSpPr>
        <p:spPr>
          <a:xfrm>
            <a:off x="1370700" y="1401575"/>
            <a:ext cx="6402600" cy="26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19" name="Google Shape;619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_1_1_1_1_1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20"/>
          <p:cNvGrpSpPr/>
          <p:nvPr/>
        </p:nvGrpSpPr>
        <p:grpSpPr>
          <a:xfrm>
            <a:off x="-634797" y="3286130"/>
            <a:ext cx="3353621" cy="3958111"/>
            <a:chOff x="-634797" y="3286130"/>
            <a:chExt cx="3353621" cy="3958111"/>
          </a:xfrm>
        </p:grpSpPr>
        <p:sp>
          <p:nvSpPr>
            <p:cNvPr id="622" name="Google Shape;622;p20"/>
            <p:cNvSpPr/>
            <p:nvPr/>
          </p:nvSpPr>
          <p:spPr>
            <a:xfrm flipH="1">
              <a:off x="-634797" y="3667767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3" name="Google Shape;623;p20"/>
            <p:cNvGrpSpPr/>
            <p:nvPr/>
          </p:nvGrpSpPr>
          <p:grpSpPr>
            <a:xfrm>
              <a:off x="196682" y="3286130"/>
              <a:ext cx="262750" cy="262303"/>
              <a:chOff x="1466575" y="2391250"/>
              <a:chExt cx="59575" cy="59475"/>
            </a:xfrm>
          </p:grpSpPr>
          <p:sp>
            <p:nvSpPr>
              <p:cNvPr id="624" name="Google Shape;624;p20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0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" name="Google Shape;626;p20"/>
            <p:cNvGrpSpPr/>
            <p:nvPr/>
          </p:nvGrpSpPr>
          <p:grpSpPr>
            <a:xfrm flipH="1">
              <a:off x="278766" y="3720566"/>
              <a:ext cx="2440058" cy="3523675"/>
              <a:chOff x="278245" y="-184325"/>
              <a:chExt cx="2358228" cy="3405504"/>
            </a:xfrm>
          </p:grpSpPr>
          <p:grpSp>
            <p:nvGrpSpPr>
              <p:cNvPr id="627" name="Google Shape;627;p20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628" name="Google Shape;628;p20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20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20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20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20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3" name="Google Shape;633;p20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4" name="Google Shape;634;p20"/>
          <p:cNvGrpSpPr/>
          <p:nvPr/>
        </p:nvGrpSpPr>
        <p:grpSpPr>
          <a:xfrm>
            <a:off x="7628079" y="-156345"/>
            <a:ext cx="3031826" cy="2586940"/>
            <a:chOff x="7628092" y="-156362"/>
            <a:chExt cx="3031826" cy="2586940"/>
          </a:xfrm>
        </p:grpSpPr>
        <p:sp>
          <p:nvSpPr>
            <p:cNvPr id="635" name="Google Shape;635;p20"/>
            <p:cNvSpPr/>
            <p:nvPr/>
          </p:nvSpPr>
          <p:spPr>
            <a:xfrm flipH="1">
              <a:off x="7628092" y="-156362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6" name="Google Shape;636;p20"/>
            <p:cNvGrpSpPr/>
            <p:nvPr/>
          </p:nvGrpSpPr>
          <p:grpSpPr>
            <a:xfrm rot="-5400000">
              <a:off x="8418533" y="1585125"/>
              <a:ext cx="727567" cy="361051"/>
              <a:chOff x="1622300" y="2291700"/>
              <a:chExt cx="118800" cy="58950"/>
            </a:xfrm>
          </p:grpSpPr>
          <p:sp>
            <p:nvSpPr>
              <p:cNvPr id="637" name="Google Shape;637;p20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0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0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0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5" name="Google Shape;645;p20"/>
            <p:cNvSpPr/>
            <p:nvPr/>
          </p:nvSpPr>
          <p:spPr>
            <a:xfrm rot="10800000">
              <a:off x="8411505" y="-15636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0"/>
          <p:cNvSpPr txBox="1"/>
          <p:nvPr>
            <p:ph idx="1" type="subTitle"/>
          </p:nvPr>
        </p:nvSpPr>
        <p:spPr>
          <a:xfrm>
            <a:off x="1918200" y="3972368"/>
            <a:ext cx="53076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3" name="Google Shape;53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rect b="b" l="l" r="r" t="t"/>
                <a:pathLst>
                  <a:path extrusionOk="0" h="13154" w="22289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" name="Google Shape;56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rect b="b" l="l" r="r" t="t"/>
                  <a:pathLst>
                    <a:path extrusionOk="0" h="60996" w="43776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rect b="b" l="l" r="r" t="t"/>
                  <a:pathLst>
                    <a:path extrusionOk="0" h="7539" w="7539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rect b="b" l="l" r="r" t="t"/>
                  <a:pathLst>
                    <a:path extrusionOk="0" h="1854" w="2158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rect b="b" l="l" r="r" t="t"/>
                  <a:pathLst>
                    <a:path extrusionOk="0" h="1849" w="2162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rect b="b" l="l" r="r" t="t"/>
                  <a:pathLst>
                    <a:path extrusionOk="0" h="6629" w="11293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2" name="Google Shape;62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1311941" y="-578758"/>
              <a:ext cx="4078254" cy="2696967"/>
            </a:xfrm>
            <a:custGeom>
              <a:rect b="b" l="l" r="r" t="t"/>
              <a:pathLst>
                <a:path extrusionOk="0" h="20595" w="31143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rect b="b" l="l" r="r" t="t"/>
                <a:pathLst>
                  <a:path extrusionOk="0" h="6326" w="902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rect b="b" l="l" r="r" t="t"/>
                <a:pathLst>
                  <a:path extrusionOk="0" h="11365" w="11393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rect b="b" l="l" r="r" t="t"/>
                <a:pathLst>
                  <a:path extrusionOk="0" h="1522" w="1774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rect b="b" l="l" r="r" t="t"/>
                <a:pathLst>
                  <a:path extrusionOk="0" h="19191" w="12594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rect b="b" l="l" r="r" t="t"/>
                <a:pathLst>
                  <a:path extrusionOk="0" h="10589" w="6701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rect b="b" l="l" r="r" t="t"/>
                <a:pathLst>
                  <a:path extrusionOk="0" h="1157" w="1635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3"/>
            <p:cNvSpPr/>
            <p:nvPr/>
          </p:nvSpPr>
          <p:spPr>
            <a:xfrm>
              <a:off x="7306875" y="4600447"/>
              <a:ext cx="2229499" cy="657745"/>
            </a:xfrm>
            <a:custGeom>
              <a:rect b="b" l="l" r="r" t="t"/>
              <a:pathLst>
                <a:path extrusionOk="0" h="6486" w="21985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rect b="b" l="l" r="r" t="t"/>
              <a:pathLst>
                <a:path extrusionOk="0" h="22361" w="15781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3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9" name="Google Shape;99;p3"/>
          <p:cNvSpPr txBox="1"/>
          <p:nvPr>
            <p:ph hasCustomPrompt="1" idx="2" type="title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/>
          <p:nvPr>
            <p:ph idx="1" type="subTitle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_1_1_1_1_1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1"/>
          <p:cNvSpPr txBox="1"/>
          <p:nvPr>
            <p:ph idx="1" type="body"/>
          </p:nvPr>
        </p:nvSpPr>
        <p:spPr>
          <a:xfrm>
            <a:off x="722375" y="1129950"/>
            <a:ext cx="7704000" cy="3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50" name="Google Shape;650;p2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51" name="Google Shape;651;p21"/>
          <p:cNvGrpSpPr/>
          <p:nvPr/>
        </p:nvGrpSpPr>
        <p:grpSpPr>
          <a:xfrm flipH="1">
            <a:off x="4940054" y="3761619"/>
            <a:ext cx="4859943" cy="2698431"/>
            <a:chOff x="-788304" y="3837819"/>
            <a:chExt cx="4859943" cy="2698431"/>
          </a:xfrm>
        </p:grpSpPr>
        <p:sp>
          <p:nvSpPr>
            <p:cNvPr id="652" name="Google Shape;652;p21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3" name="Google Shape;653;p21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654" name="Google Shape;654;p21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1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6" name="Google Shape;666;p21"/>
          <p:cNvGrpSpPr/>
          <p:nvPr/>
        </p:nvGrpSpPr>
        <p:grpSpPr>
          <a:xfrm flipH="1">
            <a:off x="5745066" y="-1877775"/>
            <a:ext cx="4054931" cy="3690696"/>
            <a:chOff x="-626842" y="-1801575"/>
            <a:chExt cx="4054931" cy="3690696"/>
          </a:xfrm>
        </p:grpSpPr>
        <p:sp>
          <p:nvSpPr>
            <p:cNvPr id="667" name="Google Shape;667;p21"/>
            <p:cNvSpPr/>
            <p:nvPr/>
          </p:nvSpPr>
          <p:spPr>
            <a:xfrm>
              <a:off x="-626842" y="-190870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8" name="Google Shape;668;p21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669" name="Google Shape;669;p21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1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1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3" name="Google Shape;673;p21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674" name="Google Shape;674;p21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1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22"/>
          <p:cNvGrpSpPr/>
          <p:nvPr/>
        </p:nvGrpSpPr>
        <p:grpSpPr>
          <a:xfrm>
            <a:off x="6637249" y="3517397"/>
            <a:ext cx="3213277" cy="3529318"/>
            <a:chOff x="6484849" y="3631196"/>
            <a:chExt cx="3213277" cy="3529318"/>
          </a:xfrm>
        </p:grpSpPr>
        <p:sp>
          <p:nvSpPr>
            <p:cNvPr id="678" name="Google Shape;678;p22"/>
            <p:cNvSpPr/>
            <p:nvPr/>
          </p:nvSpPr>
          <p:spPr>
            <a:xfrm>
              <a:off x="7145128" y="4325492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9" name="Google Shape;679;p22"/>
            <p:cNvGrpSpPr/>
            <p:nvPr/>
          </p:nvGrpSpPr>
          <p:grpSpPr>
            <a:xfrm flipH="1" rot="10800000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680" name="Google Shape;680;p2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22"/>
          <p:cNvGrpSpPr/>
          <p:nvPr/>
        </p:nvGrpSpPr>
        <p:grpSpPr>
          <a:xfrm>
            <a:off x="-2910022" y="-3831210"/>
            <a:ext cx="6654696" cy="7636707"/>
            <a:chOff x="-2910022" y="-3831210"/>
            <a:chExt cx="6654696" cy="7636707"/>
          </a:xfrm>
        </p:grpSpPr>
        <p:sp>
          <p:nvSpPr>
            <p:cNvPr id="687" name="Google Shape;687;p22"/>
            <p:cNvSpPr/>
            <p:nvPr/>
          </p:nvSpPr>
          <p:spPr>
            <a:xfrm flipH="1" rot="10800000">
              <a:off x="-2910022" y="-383121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8" name="Google Shape;688;p22"/>
            <p:cNvGrpSpPr/>
            <p:nvPr/>
          </p:nvGrpSpPr>
          <p:grpSpPr>
            <a:xfrm flipH="1">
              <a:off x="-831771" y="-192647"/>
              <a:ext cx="2586938" cy="1464987"/>
              <a:chOff x="7545816" y="-192997"/>
              <a:chExt cx="2586938" cy="1464987"/>
            </a:xfrm>
          </p:grpSpPr>
          <p:sp>
            <p:nvSpPr>
              <p:cNvPr id="689" name="Google Shape;689;p22"/>
              <p:cNvSpPr/>
              <p:nvPr/>
            </p:nvSpPr>
            <p:spPr>
              <a:xfrm flipH="1" rot="5400000">
                <a:off x="8106792" y="-753973"/>
                <a:ext cx="1464987" cy="2586938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0" name="Google Shape;690;p22"/>
              <p:cNvGrpSpPr/>
              <p:nvPr/>
            </p:nvGrpSpPr>
            <p:grpSpPr>
              <a:xfrm>
                <a:off x="7545825" y="435764"/>
                <a:ext cx="827314" cy="410158"/>
                <a:chOff x="5989375" y="1843575"/>
                <a:chExt cx="136525" cy="67675"/>
              </a:xfrm>
            </p:grpSpPr>
            <p:sp>
              <p:nvSpPr>
                <p:cNvPr id="691" name="Google Shape;691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22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22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99" name="Google Shape;699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702" name="Google Shape;702;p23"/>
          <p:cNvGrpSpPr/>
          <p:nvPr/>
        </p:nvGrpSpPr>
        <p:grpSpPr>
          <a:xfrm flipH="1" rot="10800000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703" name="Google Shape;703;p23"/>
            <p:cNvSpPr/>
            <p:nvPr/>
          </p:nvSpPr>
          <p:spPr>
            <a:xfrm>
              <a:off x="8051125" y="4157250"/>
              <a:ext cx="1311339" cy="1311189"/>
            </a:xfrm>
            <a:custGeom>
              <a:rect b="b" l="l" r="r" t="t"/>
              <a:pathLst>
                <a:path extrusionOk="0" h="8762" w="8763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4" name="Google Shape;704;p23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705" name="Google Shape;705;p2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7" name="Google Shape;707;p23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708" name="Google Shape;708;p23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709" name="Google Shape;709;p23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1" name="Google Shape;711;p23"/>
            <p:cNvGrpSpPr/>
            <p:nvPr/>
          </p:nvGrpSpPr>
          <p:grpSpPr>
            <a:xfrm flipH="1" rot="-5400000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24"/>
          <p:cNvGrpSpPr/>
          <p:nvPr/>
        </p:nvGrpSpPr>
        <p:grpSpPr>
          <a:xfrm>
            <a:off x="6302380" y="-753973"/>
            <a:ext cx="4838246" cy="8737202"/>
            <a:chOff x="6149980" y="-753973"/>
            <a:chExt cx="4838246" cy="8737202"/>
          </a:xfrm>
        </p:grpSpPr>
        <p:sp>
          <p:nvSpPr>
            <p:cNvPr id="722" name="Google Shape;722;p24"/>
            <p:cNvSpPr/>
            <p:nvPr/>
          </p:nvSpPr>
          <p:spPr>
            <a:xfrm rot="10800000">
              <a:off x="6501374" y="2350375"/>
              <a:ext cx="4486853" cy="2966613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3" name="Google Shape;723;p24"/>
            <p:cNvGrpSpPr/>
            <p:nvPr/>
          </p:nvGrpSpPr>
          <p:grpSpPr>
            <a:xfrm flipH="1">
              <a:off x="7623943" y="2421824"/>
              <a:ext cx="300359" cy="299855"/>
              <a:chOff x="1466575" y="2391250"/>
              <a:chExt cx="59575" cy="59475"/>
            </a:xfrm>
          </p:grpSpPr>
          <p:sp>
            <p:nvSpPr>
              <p:cNvPr id="724" name="Google Shape;724;p24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" name="Google Shape;726;p24"/>
            <p:cNvGrpSpPr/>
            <p:nvPr/>
          </p:nvGrpSpPr>
          <p:grpSpPr>
            <a:xfrm flipH="1">
              <a:off x="6149980" y="-661273"/>
              <a:ext cx="2817846" cy="4069237"/>
              <a:chOff x="278245" y="-184325"/>
              <a:chExt cx="2358228" cy="3405504"/>
            </a:xfrm>
          </p:grpSpPr>
          <p:grpSp>
            <p:nvGrpSpPr>
              <p:cNvPr id="727" name="Google Shape;727;p24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28" name="Google Shape;728;p24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24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2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24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2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3" name="Google Shape;733;p2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4" name="Google Shape;734;p24"/>
            <p:cNvSpPr/>
            <p:nvPr/>
          </p:nvSpPr>
          <p:spPr>
            <a:xfrm rot="10800000">
              <a:off x="8012311" y="-753973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24"/>
            <p:cNvGrpSpPr/>
            <p:nvPr/>
          </p:nvGrpSpPr>
          <p:grpSpPr>
            <a:xfrm>
              <a:off x="7560791" y="3580603"/>
              <a:ext cx="3173104" cy="4402627"/>
              <a:chOff x="2132995" y="960308"/>
              <a:chExt cx="496177" cy="688438"/>
            </a:xfrm>
          </p:grpSpPr>
          <p:sp>
            <p:nvSpPr>
              <p:cNvPr id="736" name="Google Shape;736;p24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1" name="Google Shape;741;p24"/>
          <p:cNvGrpSpPr/>
          <p:nvPr/>
        </p:nvGrpSpPr>
        <p:grpSpPr>
          <a:xfrm>
            <a:off x="-2749105" y="-2045480"/>
            <a:ext cx="6654696" cy="9234460"/>
            <a:chOff x="-2596705" y="-2045480"/>
            <a:chExt cx="6654696" cy="9234460"/>
          </a:xfrm>
        </p:grpSpPr>
        <p:grpSp>
          <p:nvGrpSpPr>
            <p:cNvPr id="742" name="Google Shape;742;p24"/>
            <p:cNvGrpSpPr/>
            <p:nvPr/>
          </p:nvGrpSpPr>
          <p:grpSpPr>
            <a:xfrm flipH="1">
              <a:off x="722369" y="491148"/>
              <a:ext cx="801674" cy="397824"/>
              <a:chOff x="1622300" y="2291700"/>
              <a:chExt cx="118800" cy="58950"/>
            </a:xfrm>
          </p:grpSpPr>
          <p:sp>
            <p:nvSpPr>
              <p:cNvPr id="743" name="Google Shape;743;p24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1" name="Google Shape;751;p24"/>
            <p:cNvSpPr/>
            <p:nvPr/>
          </p:nvSpPr>
          <p:spPr>
            <a:xfrm>
              <a:off x="-2596705" y="-1246603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2" name="Google Shape;752;p24"/>
            <p:cNvGrpSpPr/>
            <p:nvPr/>
          </p:nvGrpSpPr>
          <p:grpSpPr>
            <a:xfrm rot="10800000">
              <a:off x="-1185762" y="-2045480"/>
              <a:ext cx="2901864" cy="4211818"/>
              <a:chOff x="6769513" y="299393"/>
              <a:chExt cx="1308620" cy="1899525"/>
            </a:xfrm>
          </p:grpSpPr>
          <p:sp>
            <p:nvSpPr>
              <p:cNvPr id="753" name="Google Shape;753;p2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9" name="Google Shape;759;p24"/>
            <p:cNvSpPr/>
            <p:nvPr/>
          </p:nvSpPr>
          <p:spPr>
            <a:xfrm rot="10800000">
              <a:off x="1102163" y="4774798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0" name="Google Shape;760;p24"/>
            <p:cNvGrpSpPr/>
            <p:nvPr/>
          </p:nvGrpSpPr>
          <p:grpSpPr>
            <a:xfrm flipH="1">
              <a:off x="-1973878" y="2737381"/>
              <a:ext cx="3265346" cy="3441180"/>
              <a:chOff x="2011428" y="602777"/>
              <a:chExt cx="774292" cy="815987"/>
            </a:xfrm>
          </p:grpSpPr>
          <p:sp>
            <p:nvSpPr>
              <p:cNvPr id="761" name="Google Shape;761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7" name="Google Shape;767;p24"/>
            <p:cNvGrpSpPr/>
            <p:nvPr/>
          </p:nvGrpSpPr>
          <p:grpSpPr>
            <a:xfrm rot="-5400000">
              <a:off x="-1256153" y="3835717"/>
              <a:ext cx="3265346" cy="3441180"/>
              <a:chOff x="2011428" y="602777"/>
              <a:chExt cx="774292" cy="815987"/>
            </a:xfrm>
          </p:grpSpPr>
          <p:sp>
            <p:nvSpPr>
              <p:cNvPr id="768" name="Google Shape;768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4" name="Google Shape;774;p24"/>
          <p:cNvSpPr txBox="1"/>
          <p:nvPr>
            <p:ph type="title"/>
          </p:nvPr>
        </p:nvSpPr>
        <p:spPr>
          <a:xfrm>
            <a:off x="2646000" y="491162"/>
            <a:ext cx="3852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5" name="Google Shape;775;p24"/>
          <p:cNvSpPr txBox="1"/>
          <p:nvPr>
            <p:ph idx="1" type="subTitle"/>
          </p:nvPr>
        </p:nvSpPr>
        <p:spPr>
          <a:xfrm>
            <a:off x="2646000" y="1407566"/>
            <a:ext cx="38520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24"/>
          <p:cNvSpPr txBox="1"/>
          <p:nvPr/>
        </p:nvSpPr>
        <p:spPr>
          <a:xfrm>
            <a:off x="2779350" y="3548507"/>
            <a:ext cx="3585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ru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ru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ru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flipH="1" rot="10800000">
              <a:off x="5245253" y="130179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flipH="1" rot="10800000">
              <a:off x="8796218" y="3575323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flipH="1" rot="10800000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rect b="b" l="l" r="r" t="t"/>
              <a:pathLst>
                <a:path extrusionOk="0" h="8762" w="8763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flipH="1" rot="-5400000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TITLE_1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0" name="Google Shape;820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1" name="Google Shape;8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03" name="Google Shape;103;p4"/>
            <p:cNvSpPr/>
            <p:nvPr/>
          </p:nvSpPr>
          <p:spPr>
            <a:xfrm>
              <a:off x="-859697" y="-66134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-107627" y="-466741"/>
              <a:ext cx="1226141" cy="1868328"/>
            </a:xfrm>
            <a:custGeom>
              <a:rect b="b" l="l" r="r" t="t"/>
              <a:pathLst>
                <a:path extrusionOk="0" h="14823" w="9728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7218415" y="1051567"/>
            <a:ext cx="3942356" cy="4639226"/>
            <a:chOff x="7276179" y="1051567"/>
            <a:chExt cx="3942356" cy="4639226"/>
          </a:xfrm>
        </p:grpSpPr>
        <p:sp>
          <p:nvSpPr>
            <p:cNvPr id="106" name="Google Shape;106;p4"/>
            <p:cNvSpPr/>
            <p:nvPr/>
          </p:nvSpPr>
          <p:spPr>
            <a:xfrm>
              <a:off x="7276179" y="3686213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" name="Google Shape;107;p4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08" name="Google Shape;108;p4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09" name="Google Shape;109;p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1" name="Google Shape;111;p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720000" y="1098950"/>
            <a:ext cx="7704000" cy="35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13" name="Google Shape;113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>
            <a:off x="5368428" y="-2371849"/>
            <a:ext cx="7166740" cy="6435526"/>
            <a:chOff x="5368428" y="-2371849"/>
            <a:chExt cx="7166740" cy="6435526"/>
          </a:xfrm>
        </p:grpSpPr>
        <p:sp>
          <p:nvSpPr>
            <p:cNvPr id="116" name="Google Shape;116;p5"/>
            <p:cNvSpPr/>
            <p:nvPr/>
          </p:nvSpPr>
          <p:spPr>
            <a:xfrm>
              <a:off x="5368428" y="-2371849"/>
              <a:ext cx="7166740" cy="6435526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" name="Google Shape;117;p5"/>
            <p:cNvGrpSpPr/>
            <p:nvPr/>
          </p:nvGrpSpPr>
          <p:grpSpPr>
            <a:xfrm flipH="1" rot="-5400000">
              <a:off x="8268109" y="1815891"/>
              <a:ext cx="618213" cy="306426"/>
              <a:chOff x="5989375" y="1843575"/>
              <a:chExt cx="136525" cy="676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8375532" y="539146"/>
              <a:ext cx="1228886" cy="2188720"/>
              <a:chOff x="8389396" y="1055350"/>
              <a:chExt cx="1228886" cy="218872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9" name="Google Shape;129;p5"/>
          <p:cNvGrpSpPr/>
          <p:nvPr/>
        </p:nvGrpSpPr>
        <p:grpSpPr>
          <a:xfrm>
            <a:off x="-2504900" y="387590"/>
            <a:ext cx="6322114" cy="7873283"/>
            <a:chOff x="-2504900" y="387590"/>
            <a:chExt cx="6322114" cy="7873283"/>
          </a:xfrm>
        </p:grpSpPr>
        <p:grpSp>
          <p:nvGrpSpPr>
            <p:cNvPr id="130" name="Google Shape;130;p5"/>
            <p:cNvGrpSpPr/>
            <p:nvPr/>
          </p:nvGrpSpPr>
          <p:grpSpPr>
            <a:xfrm>
              <a:off x="827762" y="4158773"/>
              <a:ext cx="471865" cy="38050"/>
              <a:chOff x="6298452" y="2390050"/>
              <a:chExt cx="140725" cy="1135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" name="Google Shape;134;p5"/>
            <p:cNvGrpSpPr/>
            <p:nvPr/>
          </p:nvGrpSpPr>
          <p:grpSpPr>
            <a:xfrm>
              <a:off x="-2504900" y="387590"/>
              <a:ext cx="6322114" cy="7873283"/>
              <a:chOff x="-2504900" y="387590"/>
              <a:chExt cx="6322114" cy="7873283"/>
            </a:xfrm>
          </p:grpSpPr>
          <p:grpSp>
            <p:nvGrpSpPr>
              <p:cNvPr id="135" name="Google Shape;135;p5"/>
              <p:cNvGrpSpPr/>
              <p:nvPr/>
            </p:nvGrpSpPr>
            <p:grpSpPr>
              <a:xfrm>
                <a:off x="-1553565" y="387590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136" name="Google Shape;136;p5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rect b="b" l="l" r="r" t="t"/>
                  <a:pathLst>
                    <a:path extrusionOk="0" h="45293" w="32508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rect b="b" l="l" r="r" t="t"/>
                  <a:pathLst>
                    <a:path extrusionOk="0" h="5600" w="5597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rect b="b" l="l" r="r" t="t"/>
                  <a:pathLst>
                    <a:path extrusionOk="0" h="1377" w="1606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rect b="b" l="l" r="r" t="t"/>
                  <a:pathLst>
                    <a:path extrusionOk="0" h="4924" w="8383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1" name="Google Shape;141;p5"/>
              <p:cNvGrpSpPr/>
              <p:nvPr/>
            </p:nvGrpSpPr>
            <p:grpSpPr>
              <a:xfrm>
                <a:off x="-2504900" y="1005827"/>
                <a:ext cx="6322114" cy="7255046"/>
                <a:chOff x="-2504900" y="1005827"/>
                <a:chExt cx="6322114" cy="7255046"/>
              </a:xfrm>
            </p:grpSpPr>
            <p:sp>
              <p:nvSpPr>
                <p:cNvPr id="142" name="Google Shape;142;p5"/>
                <p:cNvSpPr/>
                <p:nvPr/>
              </p:nvSpPr>
              <p:spPr>
                <a:xfrm>
                  <a:off x="-2504900" y="1005827"/>
                  <a:ext cx="6322114" cy="7255046"/>
                </a:xfrm>
                <a:custGeom>
                  <a:rect b="b" l="l" r="r" t="t"/>
                  <a:pathLst>
                    <a:path extrusionOk="0" h="82432" w="71832">
                      <a:moveTo>
                        <a:pt x="205" y="1"/>
                      </a:moveTo>
                      <a:lnTo>
                        <a:pt x="1" y="205"/>
                      </a:lnTo>
                      <a:lnTo>
                        <a:pt x="27924" y="28129"/>
                      </a:lnTo>
                      <a:lnTo>
                        <a:pt x="27924" y="38728"/>
                      </a:lnTo>
                      <a:lnTo>
                        <a:pt x="36526" y="47330"/>
                      </a:lnTo>
                      <a:lnTo>
                        <a:pt x="45629" y="56433"/>
                      </a:lnTo>
                      <a:lnTo>
                        <a:pt x="71627" y="82431"/>
                      </a:lnTo>
                      <a:lnTo>
                        <a:pt x="71831" y="82227"/>
                      </a:lnTo>
                      <a:lnTo>
                        <a:pt x="46493" y="56889"/>
                      </a:lnTo>
                      <a:lnTo>
                        <a:pt x="46493" y="47935"/>
                      </a:lnTo>
                      <a:lnTo>
                        <a:pt x="53711" y="40954"/>
                      </a:lnTo>
                      <a:lnTo>
                        <a:pt x="51481" y="38724"/>
                      </a:lnTo>
                      <a:lnTo>
                        <a:pt x="37095" y="38724"/>
                      </a:lnTo>
                      <a:lnTo>
                        <a:pt x="32496" y="34125"/>
                      </a:lnTo>
                      <a:lnTo>
                        <a:pt x="32496" y="32288"/>
                      </a:lnTo>
                      <a:lnTo>
                        <a:pt x="27924" y="27712"/>
                      </a:lnTo>
                      <a:lnTo>
                        <a:pt x="27924" y="27720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-118934" y="3399771"/>
                  <a:ext cx="1196665" cy="2113124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4" name="Google Shape;144;p5"/>
          <p:cNvSpPr txBox="1"/>
          <p:nvPr>
            <p:ph idx="1" type="subTitle"/>
          </p:nvPr>
        </p:nvSpPr>
        <p:spPr>
          <a:xfrm>
            <a:off x="1254788" y="260157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idx="2" type="subTitle"/>
          </p:nvPr>
        </p:nvSpPr>
        <p:spPr>
          <a:xfrm>
            <a:off x="1254788" y="2972979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5"/>
          <p:cNvSpPr txBox="1"/>
          <p:nvPr>
            <p:ph idx="3" type="subTitle"/>
          </p:nvPr>
        </p:nvSpPr>
        <p:spPr>
          <a:xfrm>
            <a:off x="5112413" y="260157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7" name="Google Shape;147;p5"/>
          <p:cNvSpPr txBox="1"/>
          <p:nvPr>
            <p:ph idx="4" type="subTitle"/>
          </p:nvPr>
        </p:nvSpPr>
        <p:spPr>
          <a:xfrm>
            <a:off x="5112413" y="2972979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9" name="Google Shape;149;p5"/>
          <p:cNvSpPr txBox="1"/>
          <p:nvPr>
            <p:ph hasCustomPrompt="1" idx="5" type="title"/>
          </p:nvPr>
        </p:nvSpPr>
        <p:spPr>
          <a:xfrm>
            <a:off x="2200238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5"/>
          <p:cNvSpPr txBox="1"/>
          <p:nvPr>
            <p:ph hasCustomPrompt="1" idx="6" type="title"/>
          </p:nvPr>
        </p:nvSpPr>
        <p:spPr>
          <a:xfrm>
            <a:off x="6057863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6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53" name="Google Shape;153;p6"/>
            <p:cNvSpPr/>
            <p:nvPr/>
          </p:nvSpPr>
          <p:spPr>
            <a:xfrm>
              <a:off x="-859697" y="-66134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107627" y="-466741"/>
              <a:ext cx="1226141" cy="1868328"/>
            </a:xfrm>
            <a:custGeom>
              <a:rect b="b" l="l" r="r" t="t"/>
              <a:pathLst>
                <a:path extrusionOk="0" h="14823" w="9728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7218415" y="1203967"/>
            <a:ext cx="3942356" cy="4639226"/>
            <a:chOff x="7276179" y="1051567"/>
            <a:chExt cx="3942356" cy="4639226"/>
          </a:xfrm>
        </p:grpSpPr>
        <p:sp>
          <p:nvSpPr>
            <p:cNvPr id="156" name="Google Shape;156;p6"/>
            <p:cNvSpPr/>
            <p:nvPr/>
          </p:nvSpPr>
          <p:spPr>
            <a:xfrm>
              <a:off x="7276179" y="3686213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" name="Google Shape;157;p6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58" name="Google Shape;158;p6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59" name="Google Shape;159;p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1" name="Google Shape;161;p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" name="Google Shape;162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7"/>
          <p:cNvGrpSpPr/>
          <p:nvPr/>
        </p:nvGrpSpPr>
        <p:grpSpPr>
          <a:xfrm>
            <a:off x="-1088076" y="-1000252"/>
            <a:ext cx="3803740" cy="4516379"/>
            <a:chOff x="-1060422" y="-1000252"/>
            <a:chExt cx="3803740" cy="4516379"/>
          </a:xfrm>
        </p:grpSpPr>
        <p:sp>
          <p:nvSpPr>
            <p:cNvPr id="165" name="Google Shape;165;p7"/>
            <p:cNvSpPr/>
            <p:nvPr/>
          </p:nvSpPr>
          <p:spPr>
            <a:xfrm>
              <a:off x="-1060422" y="-8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7"/>
            <p:cNvGrpSpPr/>
            <p:nvPr/>
          </p:nvGrpSpPr>
          <p:grpSpPr>
            <a:xfrm>
              <a:off x="945461" y="736374"/>
              <a:ext cx="219510" cy="219124"/>
              <a:chOff x="1466575" y="2391250"/>
              <a:chExt cx="59575" cy="59475"/>
            </a:xfrm>
          </p:grpSpPr>
          <p:sp>
            <p:nvSpPr>
              <p:cNvPr id="167" name="Google Shape;167;p7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7"/>
            <p:cNvGrpSpPr/>
            <p:nvPr/>
          </p:nvGrpSpPr>
          <p:grpSpPr>
            <a:xfrm>
              <a:off x="-384164" y="-1000252"/>
              <a:ext cx="3127481" cy="4516379"/>
              <a:chOff x="278245" y="-184325"/>
              <a:chExt cx="2358228" cy="3405504"/>
            </a:xfrm>
          </p:grpSpPr>
          <p:grpSp>
            <p:nvGrpSpPr>
              <p:cNvPr id="170" name="Google Shape;170;p7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171" name="Google Shape;171;p7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7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7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7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7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6" name="Google Shape;176;p7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7" name="Google Shape;177;p7"/>
          <p:cNvGrpSpPr/>
          <p:nvPr/>
        </p:nvGrpSpPr>
        <p:grpSpPr>
          <a:xfrm>
            <a:off x="265779" y="4373872"/>
            <a:ext cx="4306224" cy="2966902"/>
            <a:chOff x="293432" y="4373872"/>
            <a:chExt cx="4306224" cy="2966902"/>
          </a:xfrm>
        </p:grpSpPr>
        <p:grpSp>
          <p:nvGrpSpPr>
            <p:cNvPr id="178" name="Google Shape;178;p7"/>
            <p:cNvGrpSpPr/>
            <p:nvPr/>
          </p:nvGrpSpPr>
          <p:grpSpPr>
            <a:xfrm>
              <a:off x="3565695" y="4429961"/>
              <a:ext cx="801674" cy="397824"/>
              <a:chOff x="1622300" y="2291700"/>
              <a:chExt cx="118800" cy="58950"/>
            </a:xfrm>
          </p:grpSpPr>
          <p:sp>
            <p:nvSpPr>
              <p:cNvPr id="179" name="Google Shape;179;p7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7"/>
            <p:cNvGrpSpPr/>
            <p:nvPr/>
          </p:nvGrpSpPr>
          <p:grpSpPr>
            <a:xfrm flipH="1" rot="5400000">
              <a:off x="963093" y="3704212"/>
              <a:ext cx="2966902" cy="4306224"/>
              <a:chOff x="6769513" y="299393"/>
              <a:chExt cx="1308620" cy="1899525"/>
            </a:xfrm>
          </p:grpSpPr>
          <p:sp>
            <p:nvSpPr>
              <p:cNvPr id="188" name="Google Shape;188;p7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4" name="Google Shape;194;p7"/>
          <p:cNvSpPr txBox="1"/>
          <p:nvPr>
            <p:ph type="title"/>
          </p:nvPr>
        </p:nvSpPr>
        <p:spPr>
          <a:xfrm>
            <a:off x="945441" y="1323878"/>
            <a:ext cx="34425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7"/>
          <p:cNvSpPr txBox="1"/>
          <p:nvPr>
            <p:ph idx="1" type="subTitle"/>
          </p:nvPr>
        </p:nvSpPr>
        <p:spPr>
          <a:xfrm>
            <a:off x="945450" y="2750728"/>
            <a:ext cx="3442500" cy="10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8"/>
          <p:cNvGrpSpPr/>
          <p:nvPr/>
        </p:nvGrpSpPr>
        <p:grpSpPr>
          <a:xfrm>
            <a:off x="-1897800" y="-564139"/>
            <a:ext cx="12137626" cy="7877286"/>
            <a:chOff x="-1897800" y="-564139"/>
            <a:chExt cx="12137626" cy="7877286"/>
          </a:xfrm>
        </p:grpSpPr>
        <p:sp>
          <p:nvSpPr>
            <p:cNvPr id="198" name="Google Shape;198;p8"/>
            <p:cNvSpPr/>
            <p:nvPr/>
          </p:nvSpPr>
          <p:spPr>
            <a:xfrm flipH="1">
              <a:off x="6899664" y="-444798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-1897800" y="1636082"/>
              <a:ext cx="6322101" cy="5677064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" name="Google Shape;200;p8"/>
            <p:cNvGrpSpPr/>
            <p:nvPr/>
          </p:nvGrpSpPr>
          <p:grpSpPr>
            <a:xfrm>
              <a:off x="2033644" y="4281755"/>
              <a:ext cx="618213" cy="306426"/>
              <a:chOff x="5989375" y="1843575"/>
              <a:chExt cx="136525" cy="67675"/>
            </a:xfrm>
          </p:grpSpPr>
          <p:sp>
            <p:nvSpPr>
              <p:cNvPr id="201" name="Google Shape;201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8"/>
            <p:cNvGrpSpPr/>
            <p:nvPr/>
          </p:nvGrpSpPr>
          <p:grpSpPr>
            <a:xfrm>
              <a:off x="726170" y="3312113"/>
              <a:ext cx="1228886" cy="2188720"/>
              <a:chOff x="8389396" y="1055350"/>
              <a:chExt cx="1228886" cy="2188720"/>
            </a:xfrm>
          </p:grpSpPr>
          <p:sp>
            <p:nvSpPr>
              <p:cNvPr id="210" name="Google Shape;210;p8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" name="Google Shape;212;p8"/>
            <p:cNvSpPr/>
            <p:nvPr/>
          </p:nvSpPr>
          <p:spPr>
            <a:xfrm>
              <a:off x="6877775" y="3554813"/>
              <a:ext cx="3075605" cy="2033485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8"/>
            <p:cNvGrpSpPr/>
            <p:nvPr/>
          </p:nvGrpSpPr>
          <p:grpSpPr>
            <a:xfrm flipH="1" rot="5400000">
              <a:off x="8547291" y="741426"/>
              <a:ext cx="1228900" cy="2156171"/>
              <a:chOff x="455034" y="-121633"/>
              <a:chExt cx="629947" cy="1105275"/>
            </a:xfrm>
          </p:grpSpPr>
          <p:sp>
            <p:nvSpPr>
              <p:cNvPr id="214" name="Google Shape;214;p8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8"/>
            <p:cNvGrpSpPr/>
            <p:nvPr/>
          </p:nvGrpSpPr>
          <p:grpSpPr>
            <a:xfrm flipH="1" rot="5400000">
              <a:off x="8103897" y="2323328"/>
              <a:ext cx="471865" cy="38050"/>
              <a:chOff x="6298452" y="2390050"/>
              <a:chExt cx="140725" cy="11350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 rot="5400000">
              <a:off x="5977384" y="2664541"/>
              <a:ext cx="2375896" cy="3296652"/>
              <a:chOff x="2132995" y="960308"/>
              <a:chExt cx="496177" cy="688438"/>
            </a:xfrm>
          </p:grpSpPr>
          <p:sp>
            <p:nvSpPr>
              <p:cNvPr id="221" name="Google Shape;221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1592506" y="555320"/>
              <a:ext cx="457201" cy="78377"/>
              <a:chOff x="3029245" y="907035"/>
              <a:chExt cx="129011" cy="2256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3126380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3101902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077790" y="907035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053723" y="907035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029245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" name="Google Shape;232;p8"/>
            <p:cNvSpPr/>
            <p:nvPr/>
          </p:nvSpPr>
          <p:spPr>
            <a:xfrm>
              <a:off x="-1478400" y="2"/>
              <a:ext cx="3381525" cy="1996389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" name="Google Shape;233;p8"/>
            <p:cNvGrpSpPr/>
            <p:nvPr/>
          </p:nvGrpSpPr>
          <p:grpSpPr>
            <a:xfrm flipH="1">
              <a:off x="465001" y="-564139"/>
              <a:ext cx="2374678" cy="2502550"/>
              <a:chOff x="2011428" y="602777"/>
              <a:chExt cx="774292" cy="815987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 flipH="1" rot="5400000">
              <a:off x="7897809" y="-611671"/>
              <a:ext cx="1047647" cy="1867550"/>
              <a:chOff x="4549150" y="1401575"/>
              <a:chExt cx="1183114" cy="2109034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rect b="b" l="l" r="r" t="t"/>
                <a:pathLst>
                  <a:path extrusionOk="0" h="1121" w="1309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rect b="b" l="l" r="r" t="t"/>
                <a:pathLst>
                  <a:path extrusionOk="0" h="17609" w="9973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8"/>
            <p:cNvGrpSpPr/>
            <p:nvPr/>
          </p:nvGrpSpPr>
          <p:grpSpPr>
            <a:xfrm>
              <a:off x="-1552690" y="-385842"/>
              <a:ext cx="2375896" cy="3296652"/>
              <a:chOff x="2132995" y="960308"/>
              <a:chExt cx="496177" cy="688438"/>
            </a:xfrm>
          </p:grpSpPr>
          <p:sp>
            <p:nvSpPr>
              <p:cNvPr id="244" name="Google Shape;244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9" name="Google Shape;249;p8"/>
          <p:cNvSpPr txBox="1"/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/>
          <p:nvPr>
            <p:ph idx="1" type="subTitle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2" name="Google Shape;252;p9"/>
          <p:cNvSpPr txBox="1"/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253" name="Google Shape;253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54" name="Google Shape;254;p9"/>
            <p:cNvSpPr/>
            <p:nvPr/>
          </p:nvSpPr>
          <p:spPr>
            <a:xfrm>
              <a:off x="5025290" y="1403608"/>
              <a:ext cx="5603746" cy="5029527"/>
            </a:xfrm>
            <a:custGeom>
              <a:rect b="b" l="l" r="r" t="t"/>
              <a:pathLst>
                <a:path extrusionOk="0" h="62162" w="69259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590435" y="-831208"/>
              <a:ext cx="5930985" cy="6805915"/>
            </a:xfrm>
            <a:custGeom>
              <a:rect b="b" l="l" r="r" t="t"/>
              <a:pathLst>
                <a:path extrusionOk="0" h="79795" w="69537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rect b="b" l="l" r="r" t="t"/>
                <a:pathLst>
                  <a:path extrusionOk="0" h="1276" w="1332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rect b="b" l="l" r="r" t="t"/>
                <a:pathLst>
                  <a:path extrusionOk="0" h="1276" w="1277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rect b="b" l="l" r="r" t="t"/>
                <a:pathLst>
                  <a:path extrusionOk="0" h="7820" w="111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rect b="b" l="l" r="r" t="t"/>
                <a:pathLst>
                  <a:path extrusionOk="0" h="5490" w="5491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rect b="b" l="l" r="r" t="t"/>
                <a:pathLst>
                  <a:path extrusionOk="0" h="2275" w="2274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rect b="b" l="l" r="r" t="t"/>
                <a:pathLst>
                  <a:path extrusionOk="0" h="2283" w="2663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rect b="b" l="l" r="r" t="t"/>
                <a:pathLst>
                  <a:path extrusionOk="0" h="54786" w="52679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1" name="Google Shape;271;p9"/>
            <p:cNvSpPr/>
            <p:nvPr/>
          </p:nvSpPr>
          <p:spPr>
            <a:xfrm>
              <a:off x="7522237" y="-209327"/>
              <a:ext cx="1798786" cy="1791641"/>
            </a:xfrm>
            <a:custGeom>
              <a:rect b="b" l="l" r="r" t="t"/>
              <a:pathLst>
                <a:path extrusionOk="0" h="13974" w="1403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rect b="b" l="l" r="r" t="t"/>
                <a:pathLst>
                  <a:path extrusionOk="0" h="7820" w="111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rect b="b" l="l" r="r" t="t"/>
                <a:pathLst>
                  <a:path extrusionOk="0" h="5490" w="5547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rect b="b" l="l" r="r" t="t"/>
                <a:pathLst>
                  <a:path extrusionOk="0" h="2283" w="2663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rect b="b" l="l" r="r" t="t"/>
                <a:pathLst>
                  <a:path extrusionOk="0" h="2275" w="2275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rect b="b" l="l" r="r" t="t"/>
                <a:pathLst>
                  <a:path extrusionOk="0" h="54786" w="52679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rect b="b" l="l" r="r" t="t"/>
                <a:pathLst>
                  <a:path extrusionOk="0" h="13974" w="1403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rect b="b" l="l" r="r" t="t"/>
                <a:pathLst>
                  <a:path extrusionOk="0" h="2330" w="389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rect b="b" l="l" r="r" t="t"/>
                <a:pathLst>
                  <a:path extrusionOk="0" h="334" w="233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rect b="b" l="l" r="r" t="t"/>
                <a:pathLst>
                  <a:path extrusionOk="0" h="722" w="4382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rect b="b" l="l" r="r" t="t"/>
                <a:pathLst>
                  <a:path extrusionOk="0" h="722" w="2164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rect b="b" l="l" r="r" t="t"/>
                <a:pathLst>
                  <a:path extrusionOk="0" h="722" w="722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rect b="b" l="l" r="r" t="t"/>
                <a:pathLst>
                  <a:path extrusionOk="0" h="9040" w="30499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rect b="b" l="l" r="r" t="t"/>
                <a:pathLst>
                  <a:path extrusionOk="0" h="2283" w="2663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/>
          <p:nvPr>
            <p:ph type="title"/>
          </p:nvPr>
        </p:nvSpPr>
        <p:spPr>
          <a:xfrm>
            <a:off x="720000" y="387600"/>
            <a:ext cx="5781300" cy="101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b="1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hyperlink" Target="https://youtu.be/S__gxg4_Kj0" TargetMode="External"/><Relationship Id="rId5" Type="http://schemas.openxmlformats.org/officeDocument/2006/relationships/image" Target="../media/image3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hyperlink" Target="https://youtu.be/TYsqerYqUMo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3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hyperlink" Target="https://youtu.be/PsEWbzamm94" TargetMode="External"/><Relationship Id="rId5" Type="http://schemas.openxmlformats.org/officeDocument/2006/relationships/image" Target="../media/image3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8"/>
          <p:cNvSpPr txBox="1"/>
          <p:nvPr>
            <p:ph type="ctrTitle"/>
          </p:nvPr>
        </p:nvSpPr>
        <p:spPr>
          <a:xfrm>
            <a:off x="1296138" y="1010150"/>
            <a:ext cx="6551700" cy="21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Conway’s game of life</a:t>
            </a:r>
            <a:endParaRPr/>
          </a:p>
        </p:txBody>
      </p:sp>
      <p:sp>
        <p:nvSpPr>
          <p:cNvPr id="827" name="Google Shape;827;p28"/>
          <p:cNvSpPr txBox="1"/>
          <p:nvPr>
            <p:ph idx="1" type="subTitle"/>
          </p:nvPr>
        </p:nvSpPr>
        <p:spPr>
          <a:xfrm>
            <a:off x="1296150" y="3667900"/>
            <a:ext cx="6551700" cy="8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Kozlov Kirill and Palkin Egor, group 22215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NSU, Computer science and System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7"/>
          <p:cNvSpPr txBox="1"/>
          <p:nvPr>
            <p:ph type="title"/>
          </p:nvPr>
        </p:nvSpPr>
        <p:spPr>
          <a:xfrm>
            <a:off x="714963" y="124000"/>
            <a:ext cx="79608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Logisim jobs (</a:t>
            </a:r>
            <a:r>
              <a:rPr lang="ru"/>
              <a:t>Old)</a:t>
            </a:r>
            <a:endParaRPr/>
          </a:p>
        </p:txBody>
      </p:sp>
      <p:pic>
        <p:nvPicPr>
          <p:cNvPr id="895" name="Google Shape;8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800" y="816825"/>
            <a:ext cx="6341125" cy="375027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37"/>
          <p:cNvSpPr txBox="1"/>
          <p:nvPr/>
        </p:nvSpPr>
        <p:spPr>
          <a:xfrm>
            <a:off x="2897000" y="4567100"/>
            <a:ext cx="35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Main circuit’s part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8"/>
          <p:cNvSpPr txBox="1"/>
          <p:nvPr>
            <p:ph type="title"/>
          </p:nvPr>
        </p:nvSpPr>
        <p:spPr>
          <a:xfrm>
            <a:off x="765275" y="136600"/>
            <a:ext cx="79608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Random access buffer (inside)</a:t>
            </a:r>
            <a:endParaRPr/>
          </a:p>
        </p:txBody>
      </p:sp>
      <p:pic>
        <p:nvPicPr>
          <p:cNvPr id="902" name="Google Shape;9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75" y="1310050"/>
            <a:ext cx="2360725" cy="284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100" y="2825650"/>
            <a:ext cx="5933653" cy="217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201" y="867725"/>
            <a:ext cx="4586110" cy="1704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5" name="Google Shape;905;p38"/>
          <p:cNvCxnSpPr>
            <a:endCxn id="904" idx="1"/>
          </p:cNvCxnSpPr>
          <p:nvPr/>
        </p:nvCxnSpPr>
        <p:spPr>
          <a:xfrm flipH="1" rot="10800000">
            <a:off x="1497601" y="1719738"/>
            <a:ext cx="1968600" cy="13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38"/>
          <p:cNvCxnSpPr>
            <a:endCxn id="903" idx="1"/>
          </p:cNvCxnSpPr>
          <p:nvPr/>
        </p:nvCxnSpPr>
        <p:spPr>
          <a:xfrm>
            <a:off x="1560400" y="3259307"/>
            <a:ext cx="1508700" cy="65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9"/>
          <p:cNvSpPr txBox="1"/>
          <p:nvPr>
            <p:ph type="title"/>
          </p:nvPr>
        </p:nvSpPr>
        <p:spPr>
          <a:xfrm>
            <a:off x="903600" y="287500"/>
            <a:ext cx="7737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I/O registers for row</a:t>
            </a:r>
            <a:endParaRPr/>
          </a:p>
        </p:txBody>
      </p:sp>
      <p:pic>
        <p:nvPicPr>
          <p:cNvPr id="912" name="Google Shape;9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25" y="2696650"/>
            <a:ext cx="8885535" cy="199577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39"/>
          <p:cNvSpPr txBox="1"/>
          <p:nvPr/>
        </p:nvSpPr>
        <p:spPr>
          <a:xfrm>
            <a:off x="2443063" y="4743300"/>
            <a:ext cx="40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Interface for read/write interaction with CPU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4" name="Google Shape;914;p39"/>
          <p:cNvSpPr txBox="1"/>
          <p:nvPr/>
        </p:nvSpPr>
        <p:spPr>
          <a:xfrm>
            <a:off x="705325" y="970500"/>
            <a:ext cx="7583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Roboto Medium"/>
                <a:ea typeface="Roboto Medium"/>
                <a:cs typeface="Roboto Medium"/>
                <a:sym typeface="Roboto Medium"/>
              </a:rPr>
              <a:t>Read signal to the first pseudo register =&gt; load 32-bit from buffer and split into the 4 next registers</a:t>
            </a:r>
            <a:endParaRPr sz="19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Roboto Medium"/>
                <a:ea typeface="Roboto Medium"/>
                <a:cs typeface="Roboto Medium"/>
                <a:sym typeface="Roboto Medium"/>
              </a:rPr>
              <a:t>Write signal to the first pseudo register =&gt; join bytes from registers and write row to the buffer</a:t>
            </a:r>
            <a:endParaRPr sz="1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0"/>
          <p:cNvSpPr txBox="1"/>
          <p:nvPr>
            <p:ph type="title"/>
          </p:nvPr>
        </p:nvSpPr>
        <p:spPr>
          <a:xfrm>
            <a:off x="1151375" y="213050"/>
            <a:ext cx="7460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CPU jobs</a:t>
            </a:r>
            <a:endParaRPr/>
          </a:p>
        </p:txBody>
      </p:sp>
      <p:sp>
        <p:nvSpPr>
          <p:cNvPr id="920" name="Google Shape;920;p40"/>
          <p:cNvSpPr txBox="1"/>
          <p:nvPr>
            <p:ph type="title"/>
          </p:nvPr>
        </p:nvSpPr>
        <p:spPr>
          <a:xfrm>
            <a:off x="1113725" y="787650"/>
            <a:ext cx="7536000" cy="21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latin typeface="Roboto Medium"/>
                <a:ea typeface="Roboto Medium"/>
                <a:cs typeface="Roboto Medium"/>
                <a:sym typeface="Roboto Medium"/>
              </a:rPr>
              <a:t>Processing of every cell using environment constructing in-place and bit shifts was too long. </a:t>
            </a:r>
            <a:r>
              <a:rPr b="0" lang="ru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~ </a:t>
            </a:r>
            <a:r>
              <a:rPr lang="ru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2^16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used CdM-8e with ~400 bytes in ROM.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frequency 4.1 KHz we got 300 Hz…</a:t>
            </a:r>
            <a:endParaRPr b="0"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21" name="Google Shape;9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562" y="3093700"/>
            <a:ext cx="4460925" cy="17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40"/>
          <p:cNvSpPr txBox="1"/>
          <p:nvPr/>
        </p:nvSpPr>
        <p:spPr>
          <a:xfrm>
            <a:off x="1531938" y="3483075"/>
            <a:ext cx="223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"/>
                <a:ea typeface="Roboto"/>
                <a:cs typeface="Roboto"/>
                <a:sym typeface="Roboto"/>
              </a:rPr>
              <a:t>Environment concept is the same for cells (bits) and bytes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1"/>
          <p:cNvSpPr txBox="1"/>
          <p:nvPr>
            <p:ph type="title"/>
          </p:nvPr>
        </p:nvSpPr>
        <p:spPr>
          <a:xfrm>
            <a:off x="1075925" y="301075"/>
            <a:ext cx="7614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Byte spreading - The First Optimization Idea</a:t>
            </a:r>
            <a:endParaRPr sz="2400"/>
          </a:p>
        </p:txBody>
      </p:sp>
      <p:sp>
        <p:nvSpPr>
          <p:cNvPr id="928" name="Google Shape;928;p41"/>
          <p:cNvSpPr txBox="1"/>
          <p:nvPr/>
        </p:nvSpPr>
        <p:spPr>
          <a:xfrm>
            <a:off x="780775" y="1058525"/>
            <a:ext cx="379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9" name="Google Shape;9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450" y="1058530"/>
            <a:ext cx="5575375" cy="35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41"/>
          <p:cNvSpPr txBox="1"/>
          <p:nvPr/>
        </p:nvSpPr>
        <p:spPr>
          <a:xfrm>
            <a:off x="554350" y="1188888"/>
            <a:ext cx="2561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Orbitron"/>
                <a:ea typeface="Orbitron"/>
                <a:cs typeface="Orbitron"/>
                <a:sym typeface="Orbitron"/>
              </a:rPr>
              <a:t>N</a:t>
            </a:r>
            <a:r>
              <a:rPr lang="ru" sz="2000">
                <a:latin typeface="Roboto Medium"/>
                <a:ea typeface="Roboto Medium"/>
                <a:cs typeface="Roboto Medium"/>
                <a:sym typeface="Roboto Medium"/>
              </a:rPr>
              <a:t> bit = value from cell with address </a:t>
            </a:r>
            <a:r>
              <a:rPr b="1" lang="ru" sz="2000">
                <a:latin typeface="Orbitron"/>
                <a:ea typeface="Orbitron"/>
                <a:cs typeface="Orbitron"/>
                <a:sym typeface="Orbitron"/>
              </a:rPr>
              <a:t>beginAddr + N</a:t>
            </a:r>
            <a:endParaRPr b="1" sz="2000"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 Medium"/>
                <a:ea typeface="Roboto Medium"/>
                <a:cs typeface="Roboto Medium"/>
                <a:sym typeface="Roboto Medium"/>
              </a:rPr>
              <a:t>Constant time for getting bit!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 Medium"/>
                <a:ea typeface="Roboto Medium"/>
                <a:cs typeface="Roboto Medium"/>
                <a:sym typeface="Roboto Medium"/>
              </a:rPr>
              <a:t>Good, but not enough…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1" name="Google Shape;931;p41"/>
          <p:cNvSpPr txBox="1"/>
          <p:nvPr/>
        </p:nvSpPr>
        <p:spPr>
          <a:xfrm>
            <a:off x="3891038" y="4582350"/>
            <a:ext cx="40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Byte spreading illustration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2"/>
          <p:cNvSpPr txBox="1"/>
          <p:nvPr>
            <p:ph type="title"/>
          </p:nvPr>
        </p:nvSpPr>
        <p:spPr>
          <a:xfrm>
            <a:off x="1075925" y="301075"/>
            <a:ext cx="7275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Jobs redistribution - forced step</a:t>
            </a:r>
            <a:endParaRPr/>
          </a:p>
        </p:txBody>
      </p:sp>
      <p:sp>
        <p:nvSpPr>
          <p:cNvPr id="937" name="Google Shape;937;p42"/>
          <p:cNvSpPr txBox="1"/>
          <p:nvPr>
            <p:ph type="title"/>
          </p:nvPr>
        </p:nvSpPr>
        <p:spPr>
          <a:xfrm>
            <a:off x="482675" y="1205413"/>
            <a:ext cx="3668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Logisim jobs</a:t>
            </a:r>
            <a:endParaRPr sz="2600"/>
          </a:p>
        </p:txBody>
      </p:sp>
      <p:sp>
        <p:nvSpPr>
          <p:cNvPr id="938" name="Google Shape;938;p42"/>
          <p:cNvSpPr txBox="1"/>
          <p:nvPr>
            <p:ph type="title"/>
          </p:nvPr>
        </p:nvSpPr>
        <p:spPr>
          <a:xfrm>
            <a:off x="4572000" y="1253488"/>
            <a:ext cx="3668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CPU jobs</a:t>
            </a:r>
            <a:endParaRPr sz="2600"/>
          </a:p>
        </p:txBody>
      </p:sp>
      <p:sp>
        <p:nvSpPr>
          <p:cNvPr id="939" name="Google Shape;939;p42"/>
          <p:cNvSpPr/>
          <p:nvPr/>
        </p:nvSpPr>
        <p:spPr>
          <a:xfrm>
            <a:off x="950900" y="1863138"/>
            <a:ext cx="2854800" cy="8091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2"/>
          <p:cNvSpPr/>
          <p:nvPr/>
        </p:nvSpPr>
        <p:spPr>
          <a:xfrm>
            <a:off x="4978800" y="1911338"/>
            <a:ext cx="2854800" cy="8091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2"/>
          <p:cNvSpPr/>
          <p:nvPr/>
        </p:nvSpPr>
        <p:spPr>
          <a:xfrm>
            <a:off x="4978800" y="2720313"/>
            <a:ext cx="2854800" cy="3606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2"/>
          <p:cNvSpPr/>
          <p:nvPr/>
        </p:nvSpPr>
        <p:spPr>
          <a:xfrm>
            <a:off x="4978800" y="3080913"/>
            <a:ext cx="2854800" cy="80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2"/>
          <p:cNvSpPr/>
          <p:nvPr/>
        </p:nvSpPr>
        <p:spPr>
          <a:xfrm>
            <a:off x="950900" y="2672238"/>
            <a:ext cx="2854800" cy="809100"/>
          </a:xfrm>
          <a:prstGeom prst="rect">
            <a:avLst/>
          </a:prstGeom>
          <a:solidFill>
            <a:srgbClr val="FFD96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4" name="Google Shape;944;p42"/>
          <p:cNvCxnSpPr>
            <a:stCxn id="942" idx="1"/>
            <a:endCxn id="943" idx="3"/>
          </p:cNvCxnSpPr>
          <p:nvPr/>
        </p:nvCxnSpPr>
        <p:spPr>
          <a:xfrm rot="10800000">
            <a:off x="3805800" y="3076863"/>
            <a:ext cx="1173000" cy="4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25" y="1190173"/>
            <a:ext cx="2130274" cy="2763174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43"/>
          <p:cNvSpPr txBox="1"/>
          <p:nvPr/>
        </p:nvSpPr>
        <p:spPr>
          <a:xfrm>
            <a:off x="739575" y="139800"/>
            <a:ext cx="812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E</a:t>
            </a:r>
            <a:r>
              <a:rPr b="1" lang="ru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nvironment data constructor</a:t>
            </a:r>
            <a:endParaRPr b="1" sz="28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951" name="Google Shape;9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925" y="1121400"/>
            <a:ext cx="6524498" cy="3533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Google Shape;952;p43"/>
          <p:cNvCxnSpPr/>
          <p:nvPr/>
        </p:nvCxnSpPr>
        <p:spPr>
          <a:xfrm flipH="1" rot="10800000">
            <a:off x="906525" y="2705925"/>
            <a:ext cx="2565600" cy="64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4"/>
          <p:cNvSpPr txBox="1"/>
          <p:nvPr>
            <p:ph type="title"/>
          </p:nvPr>
        </p:nvSpPr>
        <p:spPr>
          <a:xfrm>
            <a:off x="1075925" y="137600"/>
            <a:ext cx="7275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Changes in I/O registers</a:t>
            </a:r>
            <a:endParaRPr sz="3200"/>
          </a:p>
        </p:txBody>
      </p:sp>
      <p:pic>
        <p:nvPicPr>
          <p:cNvPr id="958" name="Google Shape;9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100" y="879801"/>
            <a:ext cx="5218951" cy="18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25" y="2870475"/>
            <a:ext cx="4527427" cy="19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550" y="2870475"/>
            <a:ext cx="4362315" cy="1985026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44"/>
          <p:cNvSpPr txBox="1"/>
          <p:nvPr/>
        </p:nvSpPr>
        <p:spPr>
          <a:xfrm>
            <a:off x="680175" y="1338438"/>
            <a:ext cx="281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Medium"/>
                <a:ea typeface="Roboto Medium"/>
                <a:cs typeface="Roboto Medium"/>
                <a:sym typeface="Roboto Medium"/>
              </a:rPr>
              <a:t>New registers is much simpler!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5"/>
          <p:cNvSpPr txBox="1"/>
          <p:nvPr>
            <p:ph type="title"/>
          </p:nvPr>
        </p:nvSpPr>
        <p:spPr>
          <a:xfrm>
            <a:off x="1075925" y="137600"/>
            <a:ext cx="7275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Random access buffer’s splitting</a:t>
            </a:r>
            <a:endParaRPr sz="2800"/>
          </a:p>
        </p:txBody>
      </p:sp>
      <p:pic>
        <p:nvPicPr>
          <p:cNvPr id="967" name="Google Shape;967;p45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3739087" y="1348849"/>
            <a:ext cx="1634300" cy="196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600" y="1130700"/>
            <a:ext cx="3359024" cy="36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25" y="1278325"/>
            <a:ext cx="3194150" cy="3355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0" name="Google Shape;970;p45"/>
          <p:cNvCxnSpPr>
            <a:stCxn id="967" idx="3"/>
            <a:endCxn id="968" idx="1"/>
          </p:cNvCxnSpPr>
          <p:nvPr/>
        </p:nvCxnSpPr>
        <p:spPr>
          <a:xfrm>
            <a:off x="5373388" y="2332623"/>
            <a:ext cx="317100" cy="62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1" name="Google Shape;971;p45"/>
          <p:cNvCxnSpPr>
            <a:stCxn id="967" idx="1"/>
            <a:endCxn id="969" idx="3"/>
          </p:cNvCxnSpPr>
          <p:nvPr/>
        </p:nvCxnSpPr>
        <p:spPr>
          <a:xfrm flipH="1">
            <a:off x="3421987" y="2332623"/>
            <a:ext cx="317100" cy="62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6"/>
          <p:cNvSpPr txBox="1"/>
          <p:nvPr>
            <p:ph type="title"/>
          </p:nvPr>
        </p:nvSpPr>
        <p:spPr>
          <a:xfrm>
            <a:off x="1075925" y="301075"/>
            <a:ext cx="3668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CPU changes</a:t>
            </a:r>
            <a:endParaRPr/>
          </a:p>
        </p:txBody>
      </p:sp>
      <p:sp>
        <p:nvSpPr>
          <p:cNvPr id="977" name="Google Shape;977;p46"/>
          <p:cNvSpPr txBox="1"/>
          <p:nvPr/>
        </p:nvSpPr>
        <p:spPr>
          <a:xfrm>
            <a:off x="1075925" y="1155600"/>
            <a:ext cx="38046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Main cycle process </a:t>
            </a:r>
            <a:r>
              <a:rPr b="1" lang="ru" sz="1800">
                <a:latin typeface="Roboto"/>
                <a:ea typeface="Roboto"/>
                <a:cs typeface="Roboto"/>
                <a:sym typeface="Roboto"/>
              </a:rPr>
              <a:t>only </a:t>
            </a:r>
            <a:r>
              <a:rPr b="1" lang="ru" sz="1800">
                <a:latin typeface="Roboto"/>
                <a:ea typeface="Roboto"/>
                <a:cs typeface="Roboto"/>
                <a:sym typeface="Roboto"/>
              </a:rPr>
              <a:t>significant</a:t>
            </a:r>
            <a:r>
              <a:rPr b="1" lang="ru" sz="1800">
                <a:latin typeface="Roboto"/>
                <a:ea typeface="Roboto"/>
                <a:cs typeface="Roboto"/>
                <a:sym typeface="Roboto"/>
              </a:rPr>
              <a:t> environments</a:t>
            </a:r>
            <a:r>
              <a:rPr lang="ru" sz="18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ru" sz="1800">
                <a:latin typeface="Roboto"/>
                <a:ea typeface="Roboto"/>
                <a:cs typeface="Roboto"/>
                <a:sym typeface="Roboto"/>
              </a:rPr>
              <a:t>don’t construct full rows in RAM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Roboto"/>
                <a:ea typeface="Roboto"/>
                <a:cs typeface="Roboto"/>
                <a:sym typeface="Roboto"/>
              </a:rPr>
              <a:t>We migrated back to the CdM-8 with ~130 bytes in ROM.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Roboto"/>
                <a:ea typeface="Roboto"/>
                <a:cs typeface="Roboto"/>
                <a:sym typeface="Roboto"/>
              </a:rPr>
              <a:t>For frequency 4.1 KHz we got 600 Hz!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8" name="Google Shape;9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1056800"/>
            <a:ext cx="3472676" cy="2604507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46"/>
          <p:cNvSpPr txBox="1"/>
          <p:nvPr/>
        </p:nvSpPr>
        <p:spPr>
          <a:xfrm>
            <a:off x="5193413" y="3661300"/>
            <a:ext cx="34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Sometimes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simpler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means better!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9"/>
          <p:cNvSpPr txBox="1"/>
          <p:nvPr>
            <p:ph type="title"/>
          </p:nvPr>
        </p:nvSpPr>
        <p:spPr>
          <a:xfrm>
            <a:off x="720000" y="1842300"/>
            <a:ext cx="22878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1.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Main concept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and improvements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33" name="Google Shape;833;p29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 points</a:t>
            </a:r>
            <a:endParaRPr/>
          </a:p>
        </p:txBody>
      </p:sp>
      <p:sp>
        <p:nvSpPr>
          <p:cNvPr id="834" name="Google Shape;834;p29"/>
          <p:cNvSpPr txBox="1"/>
          <p:nvPr>
            <p:ph type="title"/>
          </p:nvPr>
        </p:nvSpPr>
        <p:spPr>
          <a:xfrm>
            <a:off x="3428100" y="1842300"/>
            <a:ext cx="22878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2.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Difficulties and solutions</a:t>
            </a:r>
            <a:endParaRPr sz="2000"/>
          </a:p>
        </p:txBody>
      </p:sp>
      <p:sp>
        <p:nvSpPr>
          <p:cNvPr id="835" name="Google Shape;835;p29"/>
          <p:cNvSpPr txBox="1"/>
          <p:nvPr>
            <p:ph type="title"/>
          </p:nvPr>
        </p:nvSpPr>
        <p:spPr>
          <a:xfrm>
            <a:off x="6136200" y="1842300"/>
            <a:ext cx="22878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3</a:t>
            </a:r>
            <a:r>
              <a:rPr lang="ru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Demonstration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7"/>
          <p:cNvSpPr txBox="1"/>
          <p:nvPr>
            <p:ph type="title"/>
          </p:nvPr>
        </p:nvSpPr>
        <p:spPr>
          <a:xfrm>
            <a:off x="1075925" y="301075"/>
            <a:ext cx="72753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/>
              <a:t>Win!</a:t>
            </a:r>
            <a:endParaRPr sz="5000"/>
          </a:p>
        </p:txBody>
      </p:sp>
      <p:sp>
        <p:nvSpPr>
          <p:cNvPr id="985" name="Google Shape;985;p47"/>
          <p:cNvSpPr txBox="1"/>
          <p:nvPr/>
        </p:nvSpPr>
        <p:spPr>
          <a:xfrm>
            <a:off x="1126250" y="1572375"/>
            <a:ext cx="7275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Glider 1 frame is counted for 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 seconds</a:t>
            </a:r>
            <a:r>
              <a:rPr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ALL field frame is counted for </a:t>
            </a: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~200 seconds</a:t>
            </a:r>
            <a:r>
              <a:rPr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(fortunately, it’s such </a:t>
            </a: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rare case</a:t>
            </a:r>
            <a:r>
              <a:rPr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 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8"/>
          <p:cNvSpPr txBox="1"/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Demonstration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9"/>
          <p:cNvSpPr txBox="1"/>
          <p:nvPr>
            <p:ph type="title"/>
          </p:nvPr>
        </p:nvSpPr>
        <p:spPr>
          <a:xfrm>
            <a:off x="720000" y="224125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Copperhead: B 23 / S 3</a:t>
            </a:r>
            <a:endParaRPr/>
          </a:p>
        </p:txBody>
      </p:sp>
      <p:pic>
        <p:nvPicPr>
          <p:cNvPr id="996" name="Google Shape;9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575" y="1893988"/>
            <a:ext cx="18859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/>
        </p:nvSpPr>
        <p:spPr>
          <a:xfrm>
            <a:off x="5430550" y="37799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https://youtu.be/S__gxg4_Kj0</a:t>
            </a:r>
            <a:endParaRPr/>
          </a:p>
        </p:txBody>
      </p:sp>
      <p:pic>
        <p:nvPicPr>
          <p:cNvPr id="998" name="Google Shape;998;p49"/>
          <p:cNvPicPr preferRelativeResize="0"/>
          <p:nvPr/>
        </p:nvPicPr>
        <p:blipFill rotWithShape="1">
          <a:blip r:embed="rId5">
            <a:alphaModFix/>
          </a:blip>
          <a:srcRect b="2605" l="0" r="1903" t="2310"/>
          <a:stretch/>
        </p:blipFill>
        <p:spPr>
          <a:xfrm>
            <a:off x="304800" y="1662150"/>
            <a:ext cx="5028425" cy="27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49"/>
          <p:cNvSpPr txBox="1"/>
          <p:nvPr>
            <p:ph type="title"/>
          </p:nvPr>
        </p:nvSpPr>
        <p:spPr>
          <a:xfrm>
            <a:off x="412563" y="1069950"/>
            <a:ext cx="4812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Animation</a:t>
            </a:r>
            <a:endParaRPr sz="2600"/>
          </a:p>
        </p:txBody>
      </p:sp>
      <p:sp>
        <p:nvSpPr>
          <p:cNvPr id="1000" name="Google Shape;1000;p49"/>
          <p:cNvSpPr txBox="1"/>
          <p:nvPr>
            <p:ph type="title"/>
          </p:nvPr>
        </p:nvSpPr>
        <p:spPr>
          <a:xfrm>
            <a:off x="5430549" y="1059063"/>
            <a:ext cx="3000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Video link</a:t>
            </a:r>
            <a:endParaRPr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50"/>
          <p:cNvSpPr txBox="1"/>
          <p:nvPr>
            <p:ph type="title"/>
          </p:nvPr>
        </p:nvSpPr>
        <p:spPr>
          <a:xfrm>
            <a:off x="720000" y="274425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Virus: B 23 / S 34</a:t>
            </a:r>
            <a:endParaRPr/>
          </a:p>
        </p:txBody>
      </p:sp>
      <p:pic>
        <p:nvPicPr>
          <p:cNvPr id="1006" name="Google Shape;10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000" y="1886600"/>
            <a:ext cx="18859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50"/>
          <p:cNvSpPr txBox="1"/>
          <p:nvPr/>
        </p:nvSpPr>
        <p:spPr>
          <a:xfrm>
            <a:off x="5486075" y="3772550"/>
            <a:ext cx="28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https://youtu.be/TYsqerYqUMo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000" y="1886600"/>
            <a:ext cx="18859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50"/>
          <p:cNvPicPr preferRelativeResize="0"/>
          <p:nvPr/>
        </p:nvPicPr>
        <p:blipFill rotWithShape="1">
          <a:blip r:embed="rId6">
            <a:alphaModFix/>
          </a:blip>
          <a:srcRect b="0" l="6282" r="6343" t="0"/>
          <a:stretch/>
        </p:blipFill>
        <p:spPr>
          <a:xfrm>
            <a:off x="604725" y="1572350"/>
            <a:ext cx="452727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50"/>
          <p:cNvSpPr txBox="1"/>
          <p:nvPr>
            <p:ph type="title"/>
          </p:nvPr>
        </p:nvSpPr>
        <p:spPr>
          <a:xfrm>
            <a:off x="412563" y="1069950"/>
            <a:ext cx="4812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Animation</a:t>
            </a:r>
            <a:endParaRPr sz="2600"/>
          </a:p>
        </p:txBody>
      </p:sp>
      <p:sp>
        <p:nvSpPr>
          <p:cNvPr id="1011" name="Google Shape;1011;p50"/>
          <p:cNvSpPr txBox="1"/>
          <p:nvPr>
            <p:ph type="title"/>
          </p:nvPr>
        </p:nvSpPr>
        <p:spPr>
          <a:xfrm>
            <a:off x="5430549" y="1059063"/>
            <a:ext cx="3000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Video link</a:t>
            </a:r>
            <a:endParaRPr sz="2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1"/>
          <p:cNvSpPr txBox="1"/>
          <p:nvPr>
            <p:ph type="title"/>
          </p:nvPr>
        </p:nvSpPr>
        <p:spPr>
          <a:xfrm>
            <a:off x="720000" y="2367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Fractal: B 1 / S 12345678</a:t>
            </a:r>
            <a:endParaRPr/>
          </a:p>
        </p:txBody>
      </p:sp>
      <p:pic>
        <p:nvPicPr>
          <p:cNvPr id="1017" name="Google Shape;10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000" y="1873488"/>
            <a:ext cx="18859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51"/>
          <p:cNvSpPr txBox="1"/>
          <p:nvPr/>
        </p:nvSpPr>
        <p:spPr>
          <a:xfrm>
            <a:off x="5484300" y="3759438"/>
            <a:ext cx="29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https://youtu.be/PsEWbzamm94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9" name="Google Shape;1019;p51"/>
          <p:cNvPicPr preferRelativeResize="0"/>
          <p:nvPr/>
        </p:nvPicPr>
        <p:blipFill rotWithShape="1">
          <a:blip r:embed="rId5">
            <a:alphaModFix/>
          </a:blip>
          <a:srcRect b="0" l="2666" r="3127" t="0"/>
          <a:stretch/>
        </p:blipFill>
        <p:spPr>
          <a:xfrm>
            <a:off x="403500" y="1559825"/>
            <a:ext cx="4879400" cy="29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type="title"/>
          </p:nvPr>
        </p:nvSpPr>
        <p:spPr>
          <a:xfrm>
            <a:off x="412563" y="1069950"/>
            <a:ext cx="48129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Animation</a:t>
            </a:r>
            <a:endParaRPr sz="2600"/>
          </a:p>
        </p:txBody>
      </p:sp>
      <p:sp>
        <p:nvSpPr>
          <p:cNvPr id="1021" name="Google Shape;1021;p51"/>
          <p:cNvSpPr txBox="1"/>
          <p:nvPr>
            <p:ph type="title"/>
          </p:nvPr>
        </p:nvSpPr>
        <p:spPr>
          <a:xfrm>
            <a:off x="5430549" y="1059063"/>
            <a:ext cx="3000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Video link</a:t>
            </a:r>
            <a:endParaRPr sz="2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2"/>
          <p:cNvSpPr txBox="1"/>
          <p:nvPr>
            <p:ph type="title"/>
          </p:nvPr>
        </p:nvSpPr>
        <p:spPr>
          <a:xfrm>
            <a:off x="720000" y="16125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Choose your fighter!</a:t>
            </a:r>
            <a:endParaRPr/>
          </a:p>
        </p:txBody>
      </p:sp>
      <p:sp>
        <p:nvSpPr>
          <p:cNvPr id="1027" name="Google Shape;1027;p52"/>
          <p:cNvSpPr txBox="1"/>
          <p:nvPr>
            <p:ph type="title"/>
          </p:nvPr>
        </p:nvSpPr>
        <p:spPr>
          <a:xfrm>
            <a:off x="1595899" y="2416988"/>
            <a:ext cx="13578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Glider</a:t>
            </a:r>
            <a:endParaRPr sz="2200"/>
          </a:p>
        </p:txBody>
      </p:sp>
      <p:pic>
        <p:nvPicPr>
          <p:cNvPr id="1028" name="Google Shape;10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013" y="1059221"/>
            <a:ext cx="1357775" cy="13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905" y="1059213"/>
            <a:ext cx="1357750" cy="13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2"/>
          <p:cNvSpPr txBox="1"/>
          <p:nvPr>
            <p:ph type="title"/>
          </p:nvPr>
        </p:nvSpPr>
        <p:spPr>
          <a:xfrm>
            <a:off x="3838874" y="2416988"/>
            <a:ext cx="13578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Toad</a:t>
            </a:r>
            <a:endParaRPr sz="2200"/>
          </a:p>
        </p:txBody>
      </p:sp>
      <p:pic>
        <p:nvPicPr>
          <p:cNvPr id="1031" name="Google Shape;103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773" y="1108813"/>
            <a:ext cx="1466272" cy="12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2"/>
          <p:cNvSpPr txBox="1"/>
          <p:nvPr>
            <p:ph type="title"/>
          </p:nvPr>
        </p:nvSpPr>
        <p:spPr>
          <a:xfrm>
            <a:off x="6081712" y="2416988"/>
            <a:ext cx="1466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Angel</a:t>
            </a:r>
            <a:endParaRPr sz="2200"/>
          </a:p>
        </p:txBody>
      </p:sp>
      <p:pic>
        <p:nvPicPr>
          <p:cNvPr id="1033" name="Google Shape;103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975" y="3101150"/>
            <a:ext cx="193357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2"/>
          <p:cNvSpPr txBox="1"/>
          <p:nvPr>
            <p:ph type="title"/>
          </p:nvPr>
        </p:nvSpPr>
        <p:spPr>
          <a:xfrm>
            <a:off x="3784587" y="4425113"/>
            <a:ext cx="1466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Arrow</a:t>
            </a: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53"/>
          <p:cNvPicPr preferRelativeResize="0"/>
          <p:nvPr/>
        </p:nvPicPr>
        <p:blipFill rotWithShape="1">
          <a:blip r:embed="rId3">
            <a:alphaModFix/>
          </a:blip>
          <a:srcRect b="0" l="21248" r="21230" t="0"/>
          <a:stretch/>
        </p:blipFill>
        <p:spPr>
          <a:xfrm>
            <a:off x="3082150" y="278150"/>
            <a:ext cx="29804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0"/>
          <p:cNvSpPr txBox="1"/>
          <p:nvPr>
            <p:ph idx="1" type="body"/>
          </p:nvPr>
        </p:nvSpPr>
        <p:spPr>
          <a:xfrm>
            <a:off x="720000" y="979800"/>
            <a:ext cx="3573300" cy="3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ru" sz="2000"/>
              <a:t>The playing surface is infinite or limited field divided by cells.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ru" sz="2000"/>
              <a:t>Each cell can be alive or dead.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ru" sz="2000"/>
              <a:t>At each iteration the population of the field changes according to set rules.</a:t>
            </a:r>
            <a:endParaRPr sz="2000"/>
          </a:p>
        </p:txBody>
      </p:sp>
      <p:sp>
        <p:nvSpPr>
          <p:cNvPr id="841" name="Google Shape;841;p3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 concept</a:t>
            </a:r>
            <a:endParaRPr/>
          </a:p>
        </p:txBody>
      </p:sp>
      <p:pic>
        <p:nvPicPr>
          <p:cNvPr id="842" name="Google Shape;8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90200"/>
            <a:ext cx="3047875" cy="3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1"/>
          <p:cNvSpPr txBox="1"/>
          <p:nvPr>
            <p:ph idx="1" type="body"/>
          </p:nvPr>
        </p:nvSpPr>
        <p:spPr>
          <a:xfrm>
            <a:off x="720000" y="979800"/>
            <a:ext cx="3624900" cy="24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Medium"/>
              <a:buAutoNum type="arabicPeriod"/>
            </a:pPr>
            <a:r>
              <a:rPr lang="ru" sz="2000">
                <a:latin typeface="Roboto Medium"/>
                <a:ea typeface="Roboto Medium"/>
                <a:cs typeface="Roboto Medium"/>
                <a:sym typeface="Roboto Medium"/>
              </a:rPr>
              <a:t>T</a:t>
            </a:r>
            <a:r>
              <a:rPr lang="ru" sz="2000">
                <a:latin typeface="Roboto Medium"/>
                <a:ea typeface="Roboto Medium"/>
                <a:cs typeface="Roboto Medium"/>
                <a:sym typeface="Roboto Medium"/>
              </a:rPr>
              <a:t>oroidal cycled field with size 32*32.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Medium"/>
              <a:buAutoNum type="arabicPeriod"/>
            </a:pPr>
            <a:r>
              <a:rPr lang="ru" sz="2000">
                <a:latin typeface="Roboto Medium"/>
                <a:ea typeface="Roboto Medium"/>
                <a:cs typeface="Roboto Medium"/>
                <a:sym typeface="Roboto Medium"/>
              </a:rPr>
              <a:t>Expended simulation rules. Now we can set different birth or survival conditions. 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8" name="Google Shape;848;p3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Improvements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375" y="979800"/>
            <a:ext cx="3169526" cy="26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3459913"/>
            <a:ext cx="3296175" cy="11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1"/>
          <p:cNvSpPr txBox="1"/>
          <p:nvPr/>
        </p:nvSpPr>
        <p:spPr>
          <a:xfrm>
            <a:off x="4016175" y="3834713"/>
            <a:ext cx="45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Inputs for expended simulation rules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2"/>
          <p:cNvSpPr txBox="1"/>
          <p:nvPr>
            <p:ph type="title"/>
          </p:nvPr>
        </p:nvSpPr>
        <p:spPr>
          <a:xfrm>
            <a:off x="720000" y="224125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Keyboard for cursor’s moving</a:t>
            </a:r>
            <a:endParaRPr/>
          </a:p>
        </p:txBody>
      </p:sp>
      <p:pic>
        <p:nvPicPr>
          <p:cNvPr id="857" name="Google Shape;8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100" y="966425"/>
            <a:ext cx="3844926" cy="10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32"/>
          <p:cNvSpPr txBox="1"/>
          <p:nvPr/>
        </p:nvSpPr>
        <p:spPr>
          <a:xfrm>
            <a:off x="3585600" y="28181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859" name="Google Shape;8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25" y="1020800"/>
            <a:ext cx="3451585" cy="35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32"/>
          <p:cNvSpPr txBox="1"/>
          <p:nvPr/>
        </p:nvSpPr>
        <p:spPr>
          <a:xfrm>
            <a:off x="784650" y="4603600"/>
            <a:ext cx="22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Keyboard layouts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32"/>
          <p:cNvPicPr preferRelativeResize="0"/>
          <p:nvPr/>
        </p:nvPicPr>
        <p:blipFill rotWithShape="1">
          <a:blip r:embed="rId5">
            <a:alphaModFix/>
          </a:blip>
          <a:srcRect b="0" l="0" r="25228" t="0"/>
          <a:stretch/>
        </p:blipFill>
        <p:spPr>
          <a:xfrm>
            <a:off x="3736100" y="2137550"/>
            <a:ext cx="5256702" cy="2535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2" name="Google Shape;862;p32"/>
          <p:cNvCxnSpPr/>
          <p:nvPr/>
        </p:nvCxnSpPr>
        <p:spPr>
          <a:xfrm flipH="1">
            <a:off x="5408550" y="1335200"/>
            <a:ext cx="1471500" cy="178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3" name="Google Shape;863;p32"/>
          <p:cNvSpPr txBox="1"/>
          <p:nvPr/>
        </p:nvSpPr>
        <p:spPr>
          <a:xfrm>
            <a:off x="5721975" y="26904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Keyboard controller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3"/>
          <p:cNvSpPr txBox="1"/>
          <p:nvPr>
            <p:ph type="title"/>
          </p:nvPr>
        </p:nvSpPr>
        <p:spPr>
          <a:xfrm>
            <a:off x="720000" y="173825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Keyboard controller (inside)</a:t>
            </a:r>
            <a:endParaRPr/>
          </a:p>
        </p:txBody>
      </p:sp>
      <p:pic>
        <p:nvPicPr>
          <p:cNvPr id="869" name="Google Shape;8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387" y="921300"/>
            <a:ext cx="6403224" cy="374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4"/>
          <p:cNvSpPr txBox="1"/>
          <p:nvPr>
            <p:ph idx="1" type="body"/>
          </p:nvPr>
        </p:nvSpPr>
        <p:spPr>
          <a:xfrm>
            <a:off x="720000" y="1507100"/>
            <a:ext cx="4230600" cy="26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Medium"/>
              <a:buAutoNum type="arabicPeriod"/>
            </a:pPr>
            <a:r>
              <a:rPr lang="ru" sz="2000">
                <a:latin typeface="Roboto Medium"/>
                <a:ea typeface="Roboto Medium"/>
                <a:cs typeface="Roboto Medium"/>
                <a:sym typeface="Roboto Medium"/>
              </a:rPr>
              <a:t>Blinker is used to track processed cell.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Medium"/>
              <a:buAutoNum type="arabicPeriod"/>
            </a:pPr>
            <a:r>
              <a:rPr lang="ru" sz="2000">
                <a:latin typeface="Roboto Medium"/>
                <a:ea typeface="Roboto Medium"/>
                <a:cs typeface="Roboto Medium"/>
                <a:sym typeface="Roboto Medium"/>
              </a:rPr>
              <a:t>Blinker quickly switch cell color and makes it easy to recognise.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75" name="Google Shape;875;p34"/>
          <p:cNvSpPr txBox="1"/>
          <p:nvPr>
            <p:ph type="title"/>
          </p:nvPr>
        </p:nvSpPr>
        <p:spPr>
          <a:xfrm>
            <a:off x="1226700" y="376125"/>
            <a:ext cx="3217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/>
              <a:t>Blinker</a:t>
            </a:r>
            <a:endParaRPr sz="4400"/>
          </a:p>
        </p:txBody>
      </p:sp>
      <p:pic>
        <p:nvPicPr>
          <p:cNvPr id="876" name="Google Shape;8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050" y="288089"/>
            <a:ext cx="1984950" cy="45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5"/>
          <p:cNvSpPr txBox="1"/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Difficulties and solutions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6"/>
          <p:cNvSpPr txBox="1"/>
          <p:nvPr>
            <p:ph idx="1" type="body"/>
          </p:nvPr>
        </p:nvSpPr>
        <p:spPr>
          <a:xfrm>
            <a:off x="720000" y="1098950"/>
            <a:ext cx="7704000" cy="4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On Ryzen 5 5600H the first version counts frame for simple Glider </a:t>
            </a:r>
            <a:r>
              <a:rPr b="1" lang="ru" sz="2400"/>
              <a:t>30-60 minutes!</a:t>
            </a:r>
            <a:endParaRPr b="1" sz="2400"/>
          </a:p>
        </p:txBody>
      </p:sp>
      <p:sp>
        <p:nvSpPr>
          <p:cNvPr id="887" name="Google Shape;887;p36"/>
          <p:cNvSpPr txBox="1"/>
          <p:nvPr>
            <p:ph type="title"/>
          </p:nvPr>
        </p:nvSpPr>
        <p:spPr>
          <a:xfrm>
            <a:off x="720000" y="224125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Optimization</a:t>
            </a:r>
            <a:endParaRPr/>
          </a:p>
        </p:txBody>
      </p:sp>
      <p:pic>
        <p:nvPicPr>
          <p:cNvPr id="888" name="Google Shape;8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325" y="1944825"/>
            <a:ext cx="4539351" cy="30122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8760000" dist="28575">
              <a:srgbClr val="000000">
                <a:alpha val="85000"/>
              </a:srgbClr>
            </a:outerShdw>
          </a:effectLst>
        </p:spPr>
      </p:pic>
      <p:pic>
        <p:nvPicPr>
          <p:cNvPr id="889" name="Google Shape;8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154824"/>
            <a:ext cx="594186" cy="5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